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7" r:id="rId1"/>
  </p:sldMasterIdLst>
  <p:notesMasterIdLst>
    <p:notesMasterId r:id="rId24"/>
  </p:notesMasterIdLst>
  <p:sldIdLst>
    <p:sldId id="256" r:id="rId2"/>
    <p:sldId id="257" r:id="rId3"/>
    <p:sldId id="258" r:id="rId4"/>
    <p:sldId id="266" r:id="rId5"/>
    <p:sldId id="259" r:id="rId6"/>
    <p:sldId id="260" r:id="rId7"/>
    <p:sldId id="277" r:id="rId8"/>
    <p:sldId id="271" r:id="rId9"/>
    <p:sldId id="269" r:id="rId10"/>
    <p:sldId id="261" r:id="rId11"/>
    <p:sldId id="268" r:id="rId12"/>
    <p:sldId id="262" r:id="rId13"/>
    <p:sldId id="272" r:id="rId14"/>
    <p:sldId id="273" r:id="rId15"/>
    <p:sldId id="276" r:id="rId16"/>
    <p:sldId id="263" r:id="rId17"/>
    <p:sldId id="264" r:id="rId18"/>
    <p:sldId id="274" r:id="rId19"/>
    <p:sldId id="265"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F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F3D2E9-B169-3342-BF92-E6850161C07C}" v="61" dt="2024-05-03T02:11:52.8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snapToGrid="0">
      <p:cViewPr varScale="1">
        <p:scale>
          <a:sx n="90" d="100"/>
          <a:sy n="90"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japu, Ashoka Chakra Varthy" userId="23af22b8-c2f1-4016-a73b-3c952e7e39c8" providerId="ADAL" clId="{83F3D2E9-B169-3342-BF92-E6850161C07C}"/>
    <pc:docChg chg="undo custSel addSld delSld modSld sldOrd">
      <pc:chgData name="Sanjapu, Ashoka Chakra Varthy" userId="23af22b8-c2f1-4016-a73b-3c952e7e39c8" providerId="ADAL" clId="{83F3D2E9-B169-3342-BF92-E6850161C07C}" dt="2024-05-03T02:15:52.401" v="5333" actId="20577"/>
      <pc:docMkLst>
        <pc:docMk/>
      </pc:docMkLst>
      <pc:sldChg chg="modSp mod">
        <pc:chgData name="Sanjapu, Ashoka Chakra Varthy" userId="23af22b8-c2f1-4016-a73b-3c952e7e39c8" providerId="ADAL" clId="{83F3D2E9-B169-3342-BF92-E6850161C07C}" dt="2024-05-03T00:09:41.161" v="935" actId="113"/>
        <pc:sldMkLst>
          <pc:docMk/>
          <pc:sldMk cId="2450796506" sldId="257"/>
        </pc:sldMkLst>
        <pc:spChg chg="mod">
          <ac:chgData name="Sanjapu, Ashoka Chakra Varthy" userId="23af22b8-c2f1-4016-a73b-3c952e7e39c8" providerId="ADAL" clId="{83F3D2E9-B169-3342-BF92-E6850161C07C}" dt="2024-05-03T00:09:41.161" v="935" actId="113"/>
          <ac:spMkLst>
            <pc:docMk/>
            <pc:sldMk cId="2450796506" sldId="257"/>
            <ac:spMk id="3" creationId="{115932D5-F918-A49C-3A8E-0DBFBF2DEF98}"/>
          </ac:spMkLst>
        </pc:spChg>
      </pc:sldChg>
      <pc:sldChg chg="addSp delSp modSp mod ord">
        <pc:chgData name="Sanjapu, Ashoka Chakra Varthy" userId="23af22b8-c2f1-4016-a73b-3c952e7e39c8" providerId="ADAL" clId="{83F3D2E9-B169-3342-BF92-E6850161C07C}" dt="2024-05-03T01:48:23.935" v="4212" actId="20577"/>
        <pc:sldMkLst>
          <pc:docMk/>
          <pc:sldMk cId="2289058501" sldId="261"/>
        </pc:sldMkLst>
        <pc:spChg chg="mod">
          <ac:chgData name="Sanjapu, Ashoka Chakra Varthy" userId="23af22b8-c2f1-4016-a73b-3c952e7e39c8" providerId="ADAL" clId="{83F3D2E9-B169-3342-BF92-E6850161C07C}" dt="2024-05-03T01:45:46.398" v="4055" actId="27636"/>
          <ac:spMkLst>
            <pc:docMk/>
            <pc:sldMk cId="2289058501" sldId="261"/>
            <ac:spMk id="2" creationId="{B3770F85-E74B-2E50-B4B7-B9A01B633B14}"/>
          </ac:spMkLst>
        </pc:spChg>
        <pc:spChg chg="del">
          <ac:chgData name="Sanjapu, Ashoka Chakra Varthy" userId="23af22b8-c2f1-4016-a73b-3c952e7e39c8" providerId="ADAL" clId="{83F3D2E9-B169-3342-BF92-E6850161C07C}" dt="2024-05-02T23:33:13.526" v="508"/>
          <ac:spMkLst>
            <pc:docMk/>
            <pc:sldMk cId="2289058501" sldId="261"/>
            <ac:spMk id="3" creationId="{C96526BE-11DF-0BDD-8695-90118D25F17C}"/>
          </ac:spMkLst>
        </pc:spChg>
        <pc:spChg chg="add mod">
          <ac:chgData name="Sanjapu, Ashoka Chakra Varthy" userId="23af22b8-c2f1-4016-a73b-3c952e7e39c8" providerId="ADAL" clId="{83F3D2E9-B169-3342-BF92-E6850161C07C}" dt="2024-05-03T01:48:23.935" v="4212" actId="20577"/>
          <ac:spMkLst>
            <pc:docMk/>
            <pc:sldMk cId="2289058501" sldId="261"/>
            <ac:spMk id="6" creationId="{20762824-619A-C513-5475-7FB65C42ED57}"/>
          </ac:spMkLst>
        </pc:spChg>
        <pc:spChg chg="del">
          <ac:chgData name="Sanjapu, Ashoka Chakra Varthy" userId="23af22b8-c2f1-4016-a73b-3c952e7e39c8" providerId="ADAL" clId="{83F3D2E9-B169-3342-BF92-E6850161C07C}" dt="2024-05-03T01:45:24.707" v="4030" actId="26606"/>
          <ac:spMkLst>
            <pc:docMk/>
            <pc:sldMk cId="2289058501" sldId="261"/>
            <ac:spMk id="8" creationId="{8651CFA9-6065-4243-AC48-858E359780B1}"/>
          </ac:spMkLst>
        </pc:spChg>
        <pc:spChg chg="add del mod">
          <ac:chgData name="Sanjapu, Ashoka Chakra Varthy" userId="23af22b8-c2f1-4016-a73b-3c952e7e39c8" providerId="ADAL" clId="{83F3D2E9-B169-3342-BF92-E6850161C07C}" dt="2024-05-02T23:36:58.510" v="750"/>
          <ac:spMkLst>
            <pc:docMk/>
            <pc:sldMk cId="2289058501" sldId="261"/>
            <ac:spMk id="9" creationId="{D39658F6-E0C2-115C-EE23-F9CF3D8AB854}"/>
          </ac:spMkLst>
        </pc:spChg>
        <pc:spChg chg="del">
          <ac:chgData name="Sanjapu, Ashoka Chakra Varthy" userId="23af22b8-c2f1-4016-a73b-3c952e7e39c8" providerId="ADAL" clId="{83F3D2E9-B169-3342-BF92-E6850161C07C}" dt="2024-05-03T01:45:24.707" v="4030" actId="26606"/>
          <ac:spMkLst>
            <pc:docMk/>
            <pc:sldMk cId="2289058501" sldId="261"/>
            <ac:spMk id="10" creationId="{1DA57B7B-30D9-4515-9542-FFA699A3C8E8}"/>
          </ac:spMkLst>
        </pc:spChg>
        <pc:spChg chg="add">
          <ac:chgData name="Sanjapu, Ashoka Chakra Varthy" userId="23af22b8-c2f1-4016-a73b-3c952e7e39c8" providerId="ADAL" clId="{83F3D2E9-B169-3342-BF92-E6850161C07C}" dt="2024-05-03T01:45:24.707" v="4030" actId="26606"/>
          <ac:spMkLst>
            <pc:docMk/>
            <pc:sldMk cId="2289058501" sldId="261"/>
            <ac:spMk id="19" creationId="{8651CFA9-6065-4243-AC48-858E359780B1}"/>
          </ac:spMkLst>
        </pc:spChg>
        <pc:spChg chg="add">
          <ac:chgData name="Sanjapu, Ashoka Chakra Varthy" userId="23af22b8-c2f1-4016-a73b-3c952e7e39c8" providerId="ADAL" clId="{83F3D2E9-B169-3342-BF92-E6850161C07C}" dt="2024-05-03T01:45:24.707" v="4030" actId="26606"/>
          <ac:spMkLst>
            <pc:docMk/>
            <pc:sldMk cId="2289058501" sldId="261"/>
            <ac:spMk id="21" creationId="{FBC8BBE5-981E-4B0B-9654-32B5668BFF31}"/>
          </ac:spMkLst>
        </pc:spChg>
        <pc:spChg chg="add">
          <ac:chgData name="Sanjapu, Ashoka Chakra Varthy" userId="23af22b8-c2f1-4016-a73b-3c952e7e39c8" providerId="ADAL" clId="{83F3D2E9-B169-3342-BF92-E6850161C07C}" dt="2024-05-03T01:45:24.707" v="4030" actId="26606"/>
          <ac:spMkLst>
            <pc:docMk/>
            <pc:sldMk cId="2289058501" sldId="261"/>
            <ac:spMk id="23" creationId="{B08C477A-A883-4227-AD02-84B6007F157C}"/>
          </ac:spMkLst>
        </pc:spChg>
        <pc:grpChg chg="del">
          <ac:chgData name="Sanjapu, Ashoka Chakra Varthy" userId="23af22b8-c2f1-4016-a73b-3c952e7e39c8" providerId="ADAL" clId="{83F3D2E9-B169-3342-BF92-E6850161C07C}" dt="2024-05-03T01:45:24.707" v="4030" actId="26606"/>
          <ac:grpSpMkLst>
            <pc:docMk/>
            <pc:sldMk cId="2289058501" sldId="261"/>
            <ac:grpSpMk id="12" creationId="{D00940EF-FB5B-46E1-817C-8F4A5A4048F0}"/>
          </ac:grpSpMkLst>
        </pc:grpChg>
        <pc:grpChg chg="add">
          <ac:chgData name="Sanjapu, Ashoka Chakra Varthy" userId="23af22b8-c2f1-4016-a73b-3c952e7e39c8" providerId="ADAL" clId="{83F3D2E9-B169-3342-BF92-E6850161C07C}" dt="2024-05-03T01:45:24.707" v="4030" actId="26606"/>
          <ac:grpSpMkLst>
            <pc:docMk/>
            <pc:sldMk cId="2289058501" sldId="261"/>
            <ac:grpSpMk id="25" creationId="{7E920F76-E6AF-4D70-A5AA-0904FF1874CF}"/>
          </ac:grpSpMkLst>
        </pc:grpChg>
        <pc:picChg chg="add del mod">
          <ac:chgData name="Sanjapu, Ashoka Chakra Varthy" userId="23af22b8-c2f1-4016-a73b-3c952e7e39c8" providerId="ADAL" clId="{83F3D2E9-B169-3342-BF92-E6850161C07C}" dt="2024-05-02T23:33:15.591" v="509" actId="21"/>
          <ac:picMkLst>
            <pc:docMk/>
            <pc:sldMk cId="2289058501" sldId="261"/>
            <ac:picMk id="4" creationId="{0D5873DB-F038-5376-7662-264B017CD801}"/>
          </ac:picMkLst>
        </pc:picChg>
        <pc:picChg chg="add mod ord">
          <ac:chgData name="Sanjapu, Ashoka Chakra Varthy" userId="23af22b8-c2f1-4016-a73b-3c952e7e39c8" providerId="ADAL" clId="{83F3D2E9-B169-3342-BF92-E6850161C07C}" dt="2024-05-03T01:47:07.353" v="4135" actId="1076"/>
          <ac:picMkLst>
            <pc:docMk/>
            <pc:sldMk cId="2289058501" sldId="261"/>
            <ac:picMk id="7" creationId="{7EDC6004-E448-FD15-21EA-F23696468C7D}"/>
          </ac:picMkLst>
        </pc:picChg>
        <pc:picChg chg="add mod">
          <ac:chgData name="Sanjapu, Ashoka Chakra Varthy" userId="23af22b8-c2f1-4016-a73b-3c952e7e39c8" providerId="ADAL" clId="{83F3D2E9-B169-3342-BF92-E6850161C07C}" dt="2024-05-03T01:47:12.363" v="4138" actId="1076"/>
          <ac:picMkLst>
            <pc:docMk/>
            <pc:sldMk cId="2289058501" sldId="261"/>
            <ac:picMk id="11" creationId="{C9866051-5E70-5C05-E8F7-91E6772DB114}"/>
          </ac:picMkLst>
        </pc:picChg>
      </pc:sldChg>
      <pc:sldChg chg="addSp delSp modSp mod">
        <pc:chgData name="Sanjapu, Ashoka Chakra Varthy" userId="23af22b8-c2f1-4016-a73b-3c952e7e39c8" providerId="ADAL" clId="{83F3D2E9-B169-3342-BF92-E6850161C07C}" dt="2024-05-03T02:04:04.034" v="4883" actId="12"/>
        <pc:sldMkLst>
          <pc:docMk/>
          <pc:sldMk cId="1970038822" sldId="262"/>
        </pc:sldMkLst>
        <pc:spChg chg="del mod ord">
          <ac:chgData name="Sanjapu, Ashoka Chakra Varthy" userId="23af22b8-c2f1-4016-a73b-3c952e7e39c8" providerId="ADAL" clId="{83F3D2E9-B169-3342-BF92-E6850161C07C}" dt="2024-05-03T02:01:24.776" v="4779" actId="478"/>
          <ac:spMkLst>
            <pc:docMk/>
            <pc:sldMk cId="1970038822" sldId="262"/>
            <ac:spMk id="2" creationId="{256FEFD5-D56F-5032-9F3A-296A1A4C7CA2}"/>
          </ac:spMkLst>
        </pc:spChg>
        <pc:spChg chg="add del mod ord">
          <ac:chgData name="Sanjapu, Ashoka Chakra Varthy" userId="23af22b8-c2f1-4016-a73b-3c952e7e39c8" providerId="ADAL" clId="{83F3D2E9-B169-3342-BF92-E6850161C07C}" dt="2024-05-03T02:00:57.747" v="4770"/>
          <ac:spMkLst>
            <pc:docMk/>
            <pc:sldMk cId="1970038822" sldId="262"/>
            <ac:spMk id="3" creationId="{D572C437-F28B-47A1-0720-101B4FFD76FA}"/>
          </ac:spMkLst>
        </pc:spChg>
        <pc:spChg chg="add del">
          <ac:chgData name="Sanjapu, Ashoka Chakra Varthy" userId="23af22b8-c2f1-4016-a73b-3c952e7e39c8" providerId="ADAL" clId="{83F3D2E9-B169-3342-BF92-E6850161C07C}" dt="2024-05-03T01:59:16.513" v="4745" actId="26606"/>
          <ac:spMkLst>
            <pc:docMk/>
            <pc:sldMk cId="1970038822" sldId="262"/>
            <ac:spMk id="8" creationId="{8651CFA9-6065-4243-AC48-858E359780B1}"/>
          </ac:spMkLst>
        </pc:spChg>
        <pc:spChg chg="add del">
          <ac:chgData name="Sanjapu, Ashoka Chakra Varthy" userId="23af22b8-c2f1-4016-a73b-3c952e7e39c8" providerId="ADAL" clId="{83F3D2E9-B169-3342-BF92-E6850161C07C}" dt="2024-05-03T01:59:16.513" v="4745" actId="26606"/>
          <ac:spMkLst>
            <pc:docMk/>
            <pc:sldMk cId="1970038822" sldId="262"/>
            <ac:spMk id="10" creationId="{1DA57B7B-30D9-4515-9542-FFA699A3C8E8}"/>
          </ac:spMkLst>
        </pc:spChg>
        <pc:spChg chg="add del">
          <ac:chgData name="Sanjapu, Ashoka Chakra Varthy" userId="23af22b8-c2f1-4016-a73b-3c952e7e39c8" providerId="ADAL" clId="{83F3D2E9-B169-3342-BF92-E6850161C07C}" dt="2024-05-03T01:59:16.497" v="4744" actId="26606"/>
          <ac:spMkLst>
            <pc:docMk/>
            <pc:sldMk cId="1970038822" sldId="262"/>
            <ac:spMk id="19" creationId="{8651CFA9-6065-4243-AC48-858E359780B1}"/>
          </ac:spMkLst>
        </pc:spChg>
        <pc:spChg chg="add del">
          <ac:chgData name="Sanjapu, Ashoka Chakra Varthy" userId="23af22b8-c2f1-4016-a73b-3c952e7e39c8" providerId="ADAL" clId="{83F3D2E9-B169-3342-BF92-E6850161C07C}" dt="2024-05-03T01:59:16.497" v="4744" actId="26606"/>
          <ac:spMkLst>
            <pc:docMk/>
            <pc:sldMk cId="1970038822" sldId="262"/>
            <ac:spMk id="21" creationId="{5A8C81AE-8F0D-49F3-9FB4-334B0DCDF195}"/>
          </ac:spMkLst>
        </pc:spChg>
        <pc:spChg chg="add del">
          <ac:chgData name="Sanjapu, Ashoka Chakra Varthy" userId="23af22b8-c2f1-4016-a73b-3c952e7e39c8" providerId="ADAL" clId="{83F3D2E9-B169-3342-BF92-E6850161C07C}" dt="2024-05-03T01:59:56.970" v="4756" actId="26606"/>
          <ac:spMkLst>
            <pc:docMk/>
            <pc:sldMk cId="1970038822" sldId="262"/>
            <ac:spMk id="28" creationId="{8651CFA9-6065-4243-AC48-858E359780B1}"/>
          </ac:spMkLst>
        </pc:spChg>
        <pc:spChg chg="add del">
          <ac:chgData name="Sanjapu, Ashoka Chakra Varthy" userId="23af22b8-c2f1-4016-a73b-3c952e7e39c8" providerId="ADAL" clId="{83F3D2E9-B169-3342-BF92-E6850161C07C}" dt="2024-05-03T01:59:56.970" v="4756" actId="26606"/>
          <ac:spMkLst>
            <pc:docMk/>
            <pc:sldMk cId="1970038822" sldId="262"/>
            <ac:spMk id="29" creationId="{592DB257-3E16-4A3C-9E28-4682828127AD}"/>
          </ac:spMkLst>
        </pc:spChg>
        <pc:spChg chg="add del">
          <ac:chgData name="Sanjapu, Ashoka Chakra Varthy" userId="23af22b8-c2f1-4016-a73b-3c952e7e39c8" providerId="ADAL" clId="{83F3D2E9-B169-3342-BF92-E6850161C07C}" dt="2024-05-03T01:59:56.970" v="4756" actId="26606"/>
          <ac:spMkLst>
            <pc:docMk/>
            <pc:sldMk cId="1970038822" sldId="262"/>
            <ac:spMk id="30" creationId="{094C9708-F6A4-4956-B261-A4A2C4DFEBF7}"/>
          </ac:spMkLst>
        </pc:spChg>
        <pc:spChg chg="add del">
          <ac:chgData name="Sanjapu, Ashoka Chakra Varthy" userId="23af22b8-c2f1-4016-a73b-3c952e7e39c8" providerId="ADAL" clId="{83F3D2E9-B169-3342-BF92-E6850161C07C}" dt="2024-05-03T01:59:53.245" v="4751" actId="26606"/>
          <ac:spMkLst>
            <pc:docMk/>
            <pc:sldMk cId="1970038822" sldId="262"/>
            <ac:spMk id="35" creationId="{8651CFA9-6065-4243-AC48-858E359780B1}"/>
          </ac:spMkLst>
        </pc:spChg>
        <pc:spChg chg="add del">
          <ac:chgData name="Sanjapu, Ashoka Chakra Varthy" userId="23af22b8-c2f1-4016-a73b-3c952e7e39c8" providerId="ADAL" clId="{83F3D2E9-B169-3342-BF92-E6850161C07C}" dt="2024-05-03T01:59:53.245" v="4751" actId="26606"/>
          <ac:spMkLst>
            <pc:docMk/>
            <pc:sldMk cId="1970038822" sldId="262"/>
            <ac:spMk id="37" creationId="{E8B2F707-EF35-4955-8439-F76145F3CD7E}"/>
          </ac:spMkLst>
        </pc:spChg>
        <pc:spChg chg="add del">
          <ac:chgData name="Sanjapu, Ashoka Chakra Varthy" userId="23af22b8-c2f1-4016-a73b-3c952e7e39c8" providerId="ADAL" clId="{83F3D2E9-B169-3342-BF92-E6850161C07C}" dt="2024-05-03T01:59:53.245" v="4751" actId="26606"/>
          <ac:spMkLst>
            <pc:docMk/>
            <pc:sldMk cId="1970038822" sldId="262"/>
            <ac:spMk id="39" creationId="{6E3BD6E7-B38D-4E49-AB74-A2B160730033}"/>
          </ac:spMkLst>
        </pc:spChg>
        <pc:spChg chg="add del">
          <ac:chgData name="Sanjapu, Ashoka Chakra Varthy" userId="23af22b8-c2f1-4016-a73b-3c952e7e39c8" providerId="ADAL" clId="{83F3D2E9-B169-3342-BF92-E6850161C07C}" dt="2024-05-03T01:59:54.763" v="4753" actId="26606"/>
          <ac:spMkLst>
            <pc:docMk/>
            <pc:sldMk cId="1970038822" sldId="262"/>
            <ac:spMk id="45" creationId="{A4FB2F27-3F7D-440E-A905-86607A926A29}"/>
          </ac:spMkLst>
        </pc:spChg>
        <pc:spChg chg="add del">
          <ac:chgData name="Sanjapu, Ashoka Chakra Varthy" userId="23af22b8-c2f1-4016-a73b-3c952e7e39c8" providerId="ADAL" clId="{83F3D2E9-B169-3342-BF92-E6850161C07C}" dt="2024-05-03T01:59:54.763" v="4753" actId="26606"/>
          <ac:spMkLst>
            <pc:docMk/>
            <pc:sldMk cId="1970038822" sldId="262"/>
            <ac:spMk id="46" creationId="{AF678C14-A033-4139-BCA9-8382B039648B}"/>
          </ac:spMkLst>
        </pc:spChg>
        <pc:spChg chg="add del">
          <ac:chgData name="Sanjapu, Ashoka Chakra Varthy" userId="23af22b8-c2f1-4016-a73b-3c952e7e39c8" providerId="ADAL" clId="{83F3D2E9-B169-3342-BF92-E6850161C07C}" dt="2024-05-03T01:59:56.963" v="4755" actId="26606"/>
          <ac:spMkLst>
            <pc:docMk/>
            <pc:sldMk cId="1970038822" sldId="262"/>
            <ac:spMk id="50" creationId="{8651CFA9-6065-4243-AC48-858E359780B1}"/>
          </ac:spMkLst>
        </pc:spChg>
        <pc:spChg chg="add del">
          <ac:chgData name="Sanjapu, Ashoka Chakra Varthy" userId="23af22b8-c2f1-4016-a73b-3c952e7e39c8" providerId="ADAL" clId="{83F3D2E9-B169-3342-BF92-E6850161C07C}" dt="2024-05-03T01:59:56.963" v="4755" actId="26606"/>
          <ac:spMkLst>
            <pc:docMk/>
            <pc:sldMk cId="1970038822" sldId="262"/>
            <ac:spMk id="51" creationId="{5A8C81AE-8F0D-49F3-9FB4-334B0DCDF195}"/>
          </ac:spMkLst>
        </pc:spChg>
        <pc:spChg chg="add del">
          <ac:chgData name="Sanjapu, Ashoka Chakra Varthy" userId="23af22b8-c2f1-4016-a73b-3c952e7e39c8" providerId="ADAL" clId="{83F3D2E9-B169-3342-BF92-E6850161C07C}" dt="2024-05-03T02:01:13.960" v="4773" actId="26606"/>
          <ac:spMkLst>
            <pc:docMk/>
            <pc:sldMk cId="1970038822" sldId="262"/>
            <ac:spMk id="55" creationId="{8651CFA9-6065-4243-AC48-858E359780B1}"/>
          </ac:spMkLst>
        </pc:spChg>
        <pc:spChg chg="add del">
          <ac:chgData name="Sanjapu, Ashoka Chakra Varthy" userId="23af22b8-c2f1-4016-a73b-3c952e7e39c8" providerId="ADAL" clId="{83F3D2E9-B169-3342-BF92-E6850161C07C}" dt="2024-05-03T02:01:13.960" v="4773" actId="26606"/>
          <ac:spMkLst>
            <pc:docMk/>
            <pc:sldMk cId="1970038822" sldId="262"/>
            <ac:spMk id="56" creationId="{5A8C81AE-8F0D-49F3-9FB4-334B0DCDF195}"/>
          </ac:spMkLst>
        </pc:spChg>
        <pc:spChg chg="add mod">
          <ac:chgData name="Sanjapu, Ashoka Chakra Varthy" userId="23af22b8-c2f1-4016-a73b-3c952e7e39c8" providerId="ADAL" clId="{83F3D2E9-B169-3342-BF92-E6850161C07C}" dt="2024-05-03T02:04:04.034" v="4883" actId="12"/>
          <ac:spMkLst>
            <pc:docMk/>
            <pc:sldMk cId="1970038822" sldId="262"/>
            <ac:spMk id="60" creationId="{A7D4756C-5F53-3EAA-C3BE-2EA5C0BDBB70}"/>
          </ac:spMkLst>
        </pc:spChg>
        <pc:spChg chg="add">
          <ac:chgData name="Sanjapu, Ashoka Chakra Varthy" userId="23af22b8-c2f1-4016-a73b-3c952e7e39c8" providerId="ADAL" clId="{83F3D2E9-B169-3342-BF92-E6850161C07C}" dt="2024-05-03T02:01:13.960" v="4773" actId="26606"/>
          <ac:spMkLst>
            <pc:docMk/>
            <pc:sldMk cId="1970038822" sldId="262"/>
            <ac:spMk id="63" creationId="{8651CFA9-6065-4243-AC48-858E359780B1}"/>
          </ac:spMkLst>
        </pc:spChg>
        <pc:spChg chg="add">
          <ac:chgData name="Sanjapu, Ashoka Chakra Varthy" userId="23af22b8-c2f1-4016-a73b-3c952e7e39c8" providerId="ADAL" clId="{83F3D2E9-B169-3342-BF92-E6850161C07C}" dt="2024-05-03T02:01:13.960" v="4773" actId="26606"/>
          <ac:spMkLst>
            <pc:docMk/>
            <pc:sldMk cId="1970038822" sldId="262"/>
            <ac:spMk id="65" creationId="{FBC8BBE5-981E-4B0B-9654-32B5668BFF31}"/>
          </ac:spMkLst>
        </pc:spChg>
        <pc:spChg chg="add">
          <ac:chgData name="Sanjapu, Ashoka Chakra Varthy" userId="23af22b8-c2f1-4016-a73b-3c952e7e39c8" providerId="ADAL" clId="{83F3D2E9-B169-3342-BF92-E6850161C07C}" dt="2024-05-03T02:01:13.960" v="4773" actId="26606"/>
          <ac:spMkLst>
            <pc:docMk/>
            <pc:sldMk cId="1970038822" sldId="262"/>
            <ac:spMk id="67" creationId="{B08C477A-A883-4227-AD02-84B6007F157C}"/>
          </ac:spMkLst>
        </pc:spChg>
        <pc:grpChg chg="add del">
          <ac:chgData name="Sanjapu, Ashoka Chakra Varthy" userId="23af22b8-c2f1-4016-a73b-3c952e7e39c8" providerId="ADAL" clId="{83F3D2E9-B169-3342-BF92-E6850161C07C}" dt="2024-05-03T01:59:16.513" v="4745" actId="26606"/>
          <ac:grpSpMkLst>
            <pc:docMk/>
            <pc:sldMk cId="1970038822" sldId="262"/>
            <ac:grpSpMk id="12" creationId="{D00940EF-FB5B-46E1-817C-8F4A5A4048F0}"/>
          </ac:grpSpMkLst>
        </pc:grpChg>
        <pc:grpChg chg="add del">
          <ac:chgData name="Sanjapu, Ashoka Chakra Varthy" userId="23af22b8-c2f1-4016-a73b-3c952e7e39c8" providerId="ADAL" clId="{83F3D2E9-B169-3342-BF92-E6850161C07C}" dt="2024-05-03T01:59:16.497" v="4744" actId="26606"/>
          <ac:grpSpMkLst>
            <pc:docMk/>
            <pc:sldMk cId="1970038822" sldId="262"/>
            <ac:grpSpMk id="23" creationId="{329D5B16-F37A-4DDB-AEC7-D86E5D2EB632}"/>
          </ac:grpSpMkLst>
        </pc:grpChg>
        <pc:grpChg chg="add del">
          <ac:chgData name="Sanjapu, Ashoka Chakra Varthy" userId="23af22b8-c2f1-4016-a73b-3c952e7e39c8" providerId="ADAL" clId="{83F3D2E9-B169-3342-BF92-E6850161C07C}" dt="2024-05-03T01:59:56.970" v="4756" actId="26606"/>
          <ac:grpSpMkLst>
            <pc:docMk/>
            <pc:sldMk cId="1970038822" sldId="262"/>
            <ac:grpSpMk id="25" creationId="{A1AF8F9C-8471-4C7F-9953-BD3B1EF7389C}"/>
          </ac:grpSpMkLst>
        </pc:grpChg>
        <pc:grpChg chg="add del">
          <ac:chgData name="Sanjapu, Ashoka Chakra Varthy" userId="23af22b8-c2f1-4016-a73b-3c952e7e39c8" providerId="ADAL" clId="{83F3D2E9-B169-3342-BF92-E6850161C07C}" dt="2024-05-03T01:59:53.245" v="4751" actId="26606"/>
          <ac:grpSpMkLst>
            <pc:docMk/>
            <pc:sldMk cId="1970038822" sldId="262"/>
            <ac:grpSpMk id="41" creationId="{78597762-58E1-4E07-864C-D6AFE1B6658C}"/>
          </ac:grpSpMkLst>
        </pc:grpChg>
        <pc:grpChg chg="add del">
          <ac:chgData name="Sanjapu, Ashoka Chakra Varthy" userId="23af22b8-c2f1-4016-a73b-3c952e7e39c8" providerId="ADAL" clId="{83F3D2E9-B169-3342-BF92-E6850161C07C}" dt="2024-05-03T01:59:54.763" v="4753" actId="26606"/>
          <ac:grpSpMkLst>
            <pc:docMk/>
            <pc:sldMk cId="1970038822" sldId="262"/>
            <ac:grpSpMk id="47" creationId="{F54E156B-C3CF-4290-AAE3-FA3BD6BE8456}"/>
          </ac:grpSpMkLst>
        </pc:grpChg>
        <pc:grpChg chg="add del">
          <ac:chgData name="Sanjapu, Ashoka Chakra Varthy" userId="23af22b8-c2f1-4016-a73b-3c952e7e39c8" providerId="ADAL" clId="{83F3D2E9-B169-3342-BF92-E6850161C07C}" dt="2024-05-03T01:59:56.963" v="4755" actId="26606"/>
          <ac:grpSpMkLst>
            <pc:docMk/>
            <pc:sldMk cId="1970038822" sldId="262"/>
            <ac:grpSpMk id="52" creationId="{329D5B16-F37A-4DDB-AEC7-D86E5D2EB632}"/>
          </ac:grpSpMkLst>
        </pc:grpChg>
        <pc:grpChg chg="add">
          <ac:chgData name="Sanjapu, Ashoka Chakra Varthy" userId="23af22b8-c2f1-4016-a73b-3c952e7e39c8" providerId="ADAL" clId="{83F3D2E9-B169-3342-BF92-E6850161C07C}" dt="2024-05-03T02:01:13.960" v="4773" actId="26606"/>
          <ac:grpSpMkLst>
            <pc:docMk/>
            <pc:sldMk cId="1970038822" sldId="262"/>
            <ac:grpSpMk id="69" creationId="{7E920F76-E6AF-4D70-A5AA-0904FF1874CF}"/>
          </ac:grpSpMkLst>
        </pc:grpChg>
        <pc:picChg chg="add mod">
          <ac:chgData name="Sanjapu, Ashoka Chakra Varthy" userId="23af22b8-c2f1-4016-a73b-3c952e7e39c8" providerId="ADAL" clId="{83F3D2E9-B169-3342-BF92-E6850161C07C}" dt="2024-05-02T23:44:40.688" v="825"/>
          <ac:picMkLst>
            <pc:docMk/>
            <pc:sldMk cId="1970038822" sldId="262"/>
            <ac:picMk id="4" creationId="{98F3A053-66B1-99EE-FD09-5A4EE7D6F1AD}"/>
          </ac:picMkLst>
        </pc:picChg>
        <pc:picChg chg="add del mod ord">
          <ac:chgData name="Sanjapu, Ashoka Chakra Varthy" userId="23af22b8-c2f1-4016-a73b-3c952e7e39c8" providerId="ADAL" clId="{83F3D2E9-B169-3342-BF92-E6850161C07C}" dt="2024-05-03T02:00:56.442" v="4769" actId="478"/>
          <ac:picMkLst>
            <pc:docMk/>
            <pc:sldMk cId="1970038822" sldId="262"/>
            <ac:picMk id="5" creationId="{B16714B0-E8B9-042D-137F-1BBB2C50D288}"/>
          </ac:picMkLst>
        </pc:picChg>
        <pc:picChg chg="add mod">
          <ac:chgData name="Sanjapu, Ashoka Chakra Varthy" userId="23af22b8-c2f1-4016-a73b-3c952e7e39c8" providerId="ADAL" clId="{83F3D2E9-B169-3342-BF92-E6850161C07C}" dt="2024-05-02T23:45:08.190" v="833"/>
          <ac:picMkLst>
            <pc:docMk/>
            <pc:sldMk cId="1970038822" sldId="262"/>
            <ac:picMk id="6" creationId="{4B8776DE-F453-BA8D-E392-538B67E651D9}"/>
          </ac:picMkLst>
        </pc:picChg>
        <pc:picChg chg="add del mod">
          <ac:chgData name="Sanjapu, Ashoka Chakra Varthy" userId="23af22b8-c2f1-4016-a73b-3c952e7e39c8" providerId="ADAL" clId="{83F3D2E9-B169-3342-BF92-E6850161C07C}" dt="2024-05-03T02:00:11.295" v="4768" actId="21"/>
          <ac:picMkLst>
            <pc:docMk/>
            <pc:sldMk cId="1970038822" sldId="262"/>
            <ac:picMk id="7" creationId="{A9E732BC-B988-F69C-BC55-ED624EC3F777}"/>
          </ac:picMkLst>
        </pc:picChg>
        <pc:picChg chg="add mod">
          <ac:chgData name="Sanjapu, Ashoka Chakra Varthy" userId="23af22b8-c2f1-4016-a73b-3c952e7e39c8" providerId="ADAL" clId="{83F3D2E9-B169-3342-BF92-E6850161C07C}" dt="2024-05-03T02:02:50.539" v="4822" actId="14100"/>
          <ac:picMkLst>
            <pc:docMk/>
            <pc:sldMk cId="1970038822" sldId="262"/>
            <ac:picMk id="9" creationId="{880C6EA9-094C-70B9-C70B-BC442C303C09}"/>
          </ac:picMkLst>
        </pc:picChg>
        <pc:picChg chg="add mod">
          <ac:chgData name="Sanjapu, Ashoka Chakra Varthy" userId="23af22b8-c2f1-4016-a73b-3c952e7e39c8" providerId="ADAL" clId="{83F3D2E9-B169-3342-BF92-E6850161C07C}" dt="2024-05-03T02:02:47" v="4820" actId="1076"/>
          <ac:picMkLst>
            <pc:docMk/>
            <pc:sldMk cId="1970038822" sldId="262"/>
            <ac:picMk id="11" creationId="{C119CE2D-12DD-26CB-93C1-0A3C100C73F5}"/>
          </ac:picMkLst>
        </pc:picChg>
      </pc:sldChg>
      <pc:sldChg chg="ord">
        <pc:chgData name="Sanjapu, Ashoka Chakra Varthy" userId="23af22b8-c2f1-4016-a73b-3c952e7e39c8" providerId="ADAL" clId="{83F3D2E9-B169-3342-BF92-E6850161C07C}" dt="2024-05-03T00:58:13.679" v="2373" actId="20578"/>
        <pc:sldMkLst>
          <pc:docMk/>
          <pc:sldMk cId="1674985158" sldId="263"/>
        </pc:sldMkLst>
      </pc:sldChg>
      <pc:sldChg chg="modSp mod ord">
        <pc:chgData name="Sanjapu, Ashoka Chakra Varthy" userId="23af22b8-c2f1-4016-a73b-3c952e7e39c8" providerId="ADAL" clId="{83F3D2E9-B169-3342-BF92-E6850161C07C}" dt="2024-05-03T00:58:23.783" v="2374" actId="20578"/>
        <pc:sldMkLst>
          <pc:docMk/>
          <pc:sldMk cId="2154535063" sldId="264"/>
        </pc:sldMkLst>
        <pc:spChg chg="mod">
          <ac:chgData name="Sanjapu, Ashoka Chakra Varthy" userId="23af22b8-c2f1-4016-a73b-3c952e7e39c8" providerId="ADAL" clId="{83F3D2E9-B169-3342-BF92-E6850161C07C}" dt="2024-05-03T00:17:27.330" v="1324" actId="14100"/>
          <ac:spMkLst>
            <pc:docMk/>
            <pc:sldMk cId="2154535063" sldId="264"/>
            <ac:spMk id="3" creationId="{B286256A-5077-F744-964A-63952267FCCC}"/>
          </ac:spMkLst>
        </pc:spChg>
      </pc:sldChg>
      <pc:sldChg chg="addSp delSp modSp mod">
        <pc:chgData name="Sanjapu, Ashoka Chakra Varthy" userId="23af22b8-c2f1-4016-a73b-3c952e7e39c8" providerId="ADAL" clId="{83F3D2E9-B169-3342-BF92-E6850161C07C}" dt="2024-05-03T01:26:09.664" v="3325" actId="1076"/>
        <pc:sldMkLst>
          <pc:docMk/>
          <pc:sldMk cId="3455050994" sldId="265"/>
        </pc:sldMkLst>
        <pc:spChg chg="mod">
          <ac:chgData name="Sanjapu, Ashoka Chakra Varthy" userId="23af22b8-c2f1-4016-a73b-3c952e7e39c8" providerId="ADAL" clId="{83F3D2E9-B169-3342-BF92-E6850161C07C}" dt="2024-05-03T01:10:30.572" v="2434" actId="1076"/>
          <ac:spMkLst>
            <pc:docMk/>
            <pc:sldMk cId="3455050994" sldId="265"/>
            <ac:spMk id="2" creationId="{358A1096-9CB7-6EE1-7F66-472D2F61F89E}"/>
          </ac:spMkLst>
        </pc:spChg>
        <pc:spChg chg="mod">
          <ac:chgData name="Sanjapu, Ashoka Chakra Varthy" userId="23af22b8-c2f1-4016-a73b-3c952e7e39c8" providerId="ADAL" clId="{83F3D2E9-B169-3342-BF92-E6850161C07C}" dt="2024-05-03T01:26:09.664" v="3325" actId="1076"/>
          <ac:spMkLst>
            <pc:docMk/>
            <pc:sldMk cId="3455050994" sldId="265"/>
            <ac:spMk id="3" creationId="{AA1B884C-8695-13A2-438B-F6E4DA31B769}"/>
          </ac:spMkLst>
        </pc:spChg>
        <pc:spChg chg="del">
          <ac:chgData name="Sanjapu, Ashoka Chakra Varthy" userId="23af22b8-c2f1-4016-a73b-3c952e7e39c8" providerId="ADAL" clId="{83F3D2E9-B169-3342-BF92-E6850161C07C}" dt="2024-05-03T01:05:33.294" v="2403" actId="26606"/>
          <ac:spMkLst>
            <pc:docMk/>
            <pc:sldMk cId="3455050994" sldId="265"/>
            <ac:spMk id="8" creationId="{8651CFA9-6065-4243-AC48-858E359780B1}"/>
          </ac:spMkLst>
        </pc:spChg>
        <pc:spChg chg="del">
          <ac:chgData name="Sanjapu, Ashoka Chakra Varthy" userId="23af22b8-c2f1-4016-a73b-3c952e7e39c8" providerId="ADAL" clId="{83F3D2E9-B169-3342-BF92-E6850161C07C}" dt="2024-05-03T01:05:33.294" v="2403" actId="26606"/>
          <ac:spMkLst>
            <pc:docMk/>
            <pc:sldMk cId="3455050994" sldId="265"/>
            <ac:spMk id="10" creationId="{1DA57B7B-30D9-4515-9542-FFA699A3C8E8}"/>
          </ac:spMkLst>
        </pc:spChg>
        <pc:spChg chg="add">
          <ac:chgData name="Sanjapu, Ashoka Chakra Varthy" userId="23af22b8-c2f1-4016-a73b-3c952e7e39c8" providerId="ADAL" clId="{83F3D2E9-B169-3342-BF92-E6850161C07C}" dt="2024-05-03T01:05:33.294" v="2403" actId="26606"/>
          <ac:spMkLst>
            <pc:docMk/>
            <pc:sldMk cId="3455050994" sldId="265"/>
            <ac:spMk id="19" creationId="{0BABF38A-8A0D-492E-BD20-6CF4D46B50BD}"/>
          </ac:spMkLst>
        </pc:spChg>
        <pc:spChg chg="add">
          <ac:chgData name="Sanjapu, Ashoka Chakra Varthy" userId="23af22b8-c2f1-4016-a73b-3c952e7e39c8" providerId="ADAL" clId="{83F3D2E9-B169-3342-BF92-E6850161C07C}" dt="2024-05-03T01:05:33.294" v="2403" actId="26606"/>
          <ac:spMkLst>
            <pc:docMk/>
            <pc:sldMk cId="3455050994" sldId="265"/>
            <ac:spMk id="23" creationId="{310E06F9-9F12-4D1B-92C0-4B30818D093E}"/>
          </ac:spMkLst>
        </pc:spChg>
        <pc:spChg chg="add">
          <ac:chgData name="Sanjapu, Ashoka Chakra Varthy" userId="23af22b8-c2f1-4016-a73b-3c952e7e39c8" providerId="ADAL" clId="{83F3D2E9-B169-3342-BF92-E6850161C07C}" dt="2024-05-03T01:05:33.294" v="2403" actId="26606"/>
          <ac:spMkLst>
            <pc:docMk/>
            <pc:sldMk cId="3455050994" sldId="265"/>
            <ac:spMk id="25" creationId="{BF9AF5CF-AE21-453A-8D3F-6D9FC64A18B2}"/>
          </ac:spMkLst>
        </pc:spChg>
        <pc:grpChg chg="del">
          <ac:chgData name="Sanjapu, Ashoka Chakra Varthy" userId="23af22b8-c2f1-4016-a73b-3c952e7e39c8" providerId="ADAL" clId="{83F3D2E9-B169-3342-BF92-E6850161C07C}" dt="2024-05-03T01:05:33.294" v="2403" actId="26606"/>
          <ac:grpSpMkLst>
            <pc:docMk/>
            <pc:sldMk cId="3455050994" sldId="265"/>
            <ac:grpSpMk id="12" creationId="{D00940EF-FB5B-46E1-817C-8F4A5A4048F0}"/>
          </ac:grpSpMkLst>
        </pc:grpChg>
        <pc:grpChg chg="add">
          <ac:chgData name="Sanjapu, Ashoka Chakra Varthy" userId="23af22b8-c2f1-4016-a73b-3c952e7e39c8" providerId="ADAL" clId="{83F3D2E9-B169-3342-BF92-E6850161C07C}" dt="2024-05-03T01:05:33.294" v="2403" actId="26606"/>
          <ac:grpSpMkLst>
            <pc:docMk/>
            <pc:sldMk cId="3455050994" sldId="265"/>
            <ac:grpSpMk id="27" creationId="{95CDB183-F3C3-4DDA-A8F0-1311F8948331}"/>
          </ac:grpSpMkLst>
        </pc:grpChg>
        <pc:picChg chg="add mod">
          <ac:chgData name="Sanjapu, Ashoka Chakra Varthy" userId="23af22b8-c2f1-4016-a73b-3c952e7e39c8" providerId="ADAL" clId="{83F3D2E9-B169-3342-BF92-E6850161C07C}" dt="2024-05-03T01:11:50.211" v="2441" actId="14100"/>
          <ac:picMkLst>
            <pc:docMk/>
            <pc:sldMk cId="3455050994" sldId="265"/>
            <ac:picMk id="4" creationId="{16095A24-DDC4-ADB1-1883-70AD0B6D9B45}"/>
          </ac:picMkLst>
        </pc:picChg>
        <pc:picChg chg="add del mod">
          <ac:chgData name="Sanjapu, Ashoka Chakra Varthy" userId="23af22b8-c2f1-4016-a73b-3c952e7e39c8" providerId="ADAL" clId="{83F3D2E9-B169-3342-BF92-E6850161C07C}" dt="2024-05-03T01:01:23.360" v="2387" actId="478"/>
          <ac:picMkLst>
            <pc:docMk/>
            <pc:sldMk cId="3455050994" sldId="265"/>
            <ac:picMk id="5" creationId="{F1D3320A-E844-26BB-06C7-B22E9925A7ED}"/>
          </ac:picMkLst>
        </pc:picChg>
        <pc:picChg chg="add mod">
          <ac:chgData name="Sanjapu, Ashoka Chakra Varthy" userId="23af22b8-c2f1-4016-a73b-3c952e7e39c8" providerId="ADAL" clId="{83F3D2E9-B169-3342-BF92-E6850161C07C}" dt="2024-05-03T01:11:39.618" v="2438" actId="1076"/>
          <ac:picMkLst>
            <pc:docMk/>
            <pc:sldMk cId="3455050994" sldId="265"/>
            <ac:picMk id="6" creationId="{5D3D81F2-8C0D-7050-3EF3-EB42AC81C40D}"/>
          </ac:picMkLst>
        </pc:picChg>
        <pc:picChg chg="add mod">
          <ac:chgData name="Sanjapu, Ashoka Chakra Varthy" userId="23af22b8-c2f1-4016-a73b-3c952e7e39c8" providerId="ADAL" clId="{83F3D2E9-B169-3342-BF92-E6850161C07C}" dt="2024-05-03T01:05:44.206" v="2407" actId="14100"/>
          <ac:picMkLst>
            <pc:docMk/>
            <pc:sldMk cId="3455050994" sldId="265"/>
            <ac:picMk id="7" creationId="{B57AD639-BCEB-51C6-BBA4-424D5E45330C}"/>
          </ac:picMkLst>
        </pc:picChg>
        <pc:picChg chg="add mod">
          <ac:chgData name="Sanjapu, Ashoka Chakra Varthy" userId="23af22b8-c2f1-4016-a73b-3c952e7e39c8" providerId="ADAL" clId="{83F3D2E9-B169-3342-BF92-E6850161C07C}" dt="2024-05-03T01:11:45.544" v="2440" actId="14100"/>
          <ac:picMkLst>
            <pc:docMk/>
            <pc:sldMk cId="3455050994" sldId="265"/>
            <ac:picMk id="9" creationId="{25C63E4A-023B-EA8B-9CAD-A728CDB49F39}"/>
          </ac:picMkLst>
        </pc:picChg>
        <pc:picChg chg="add">
          <ac:chgData name="Sanjapu, Ashoka Chakra Varthy" userId="23af22b8-c2f1-4016-a73b-3c952e7e39c8" providerId="ADAL" clId="{83F3D2E9-B169-3342-BF92-E6850161C07C}" dt="2024-05-03T01:05:33.294" v="2403" actId="26606"/>
          <ac:picMkLst>
            <pc:docMk/>
            <pc:sldMk cId="3455050994" sldId="265"/>
            <ac:picMk id="21" creationId="{BC526B7A-4801-4FD1-95C8-03AF22629E87}"/>
          </ac:picMkLst>
        </pc:picChg>
      </pc:sldChg>
      <pc:sldChg chg="addSp modSp new mod setBg">
        <pc:chgData name="Sanjapu, Ashoka Chakra Varthy" userId="23af22b8-c2f1-4016-a73b-3c952e7e39c8" providerId="ADAL" clId="{83F3D2E9-B169-3342-BF92-E6850161C07C}" dt="2024-05-03T00:15:30.071" v="1323" actId="20577"/>
        <pc:sldMkLst>
          <pc:docMk/>
          <pc:sldMk cId="1949622974" sldId="266"/>
        </pc:sldMkLst>
        <pc:spChg chg="mod">
          <ac:chgData name="Sanjapu, Ashoka Chakra Varthy" userId="23af22b8-c2f1-4016-a73b-3c952e7e39c8" providerId="ADAL" clId="{83F3D2E9-B169-3342-BF92-E6850161C07C}" dt="2024-05-02T23:17:52.913" v="38" actId="14100"/>
          <ac:spMkLst>
            <pc:docMk/>
            <pc:sldMk cId="1949622974" sldId="266"/>
            <ac:spMk id="2" creationId="{30BAAB49-8163-816C-6F0F-457AAA047718}"/>
          </ac:spMkLst>
        </pc:spChg>
        <pc:spChg chg="mod">
          <ac:chgData name="Sanjapu, Ashoka Chakra Varthy" userId="23af22b8-c2f1-4016-a73b-3c952e7e39c8" providerId="ADAL" clId="{83F3D2E9-B169-3342-BF92-E6850161C07C}" dt="2024-05-03T00:15:30.071" v="1323" actId="20577"/>
          <ac:spMkLst>
            <pc:docMk/>
            <pc:sldMk cId="1949622974" sldId="266"/>
            <ac:spMk id="3" creationId="{DCF83433-CD17-65DA-C6BD-ED530CD69FC6}"/>
          </ac:spMkLst>
        </pc:spChg>
        <pc:spChg chg="add">
          <ac:chgData name="Sanjapu, Ashoka Chakra Varthy" userId="23af22b8-c2f1-4016-a73b-3c952e7e39c8" providerId="ADAL" clId="{83F3D2E9-B169-3342-BF92-E6850161C07C}" dt="2024-05-02T23:17:19.034" v="1" actId="26606"/>
          <ac:spMkLst>
            <pc:docMk/>
            <pc:sldMk cId="1949622974" sldId="266"/>
            <ac:spMk id="8" creationId="{E06C35EF-DBC8-41DC-A647-F1E0F599BC39}"/>
          </ac:spMkLst>
        </pc:spChg>
        <pc:spChg chg="add">
          <ac:chgData name="Sanjapu, Ashoka Chakra Varthy" userId="23af22b8-c2f1-4016-a73b-3c952e7e39c8" providerId="ADAL" clId="{83F3D2E9-B169-3342-BF92-E6850161C07C}" dt="2024-05-02T23:17:19.034" v="1" actId="26606"/>
          <ac:spMkLst>
            <pc:docMk/>
            <pc:sldMk cId="1949622974" sldId="266"/>
            <ac:spMk id="10" creationId="{6DEB0BA5-59CA-4DBF-A716-BEEC67603046}"/>
          </ac:spMkLst>
        </pc:spChg>
        <pc:grpChg chg="add">
          <ac:chgData name="Sanjapu, Ashoka Chakra Varthy" userId="23af22b8-c2f1-4016-a73b-3c952e7e39c8" providerId="ADAL" clId="{83F3D2E9-B169-3342-BF92-E6850161C07C}" dt="2024-05-02T23:17:19.034" v="1" actId="26606"/>
          <ac:grpSpMkLst>
            <pc:docMk/>
            <pc:sldMk cId="1949622974" sldId="266"/>
            <ac:grpSpMk id="12" creationId="{DAA8545C-2832-4EB7-9624-D6EEA011A879}"/>
          </ac:grpSpMkLst>
        </pc:grpChg>
      </pc:sldChg>
      <pc:sldChg chg="addSp delSp modSp new del mod setBg">
        <pc:chgData name="Sanjapu, Ashoka Chakra Varthy" userId="23af22b8-c2f1-4016-a73b-3c952e7e39c8" providerId="ADAL" clId="{83F3D2E9-B169-3342-BF92-E6850161C07C}" dt="2024-05-02T23:52:18.219" v="892" actId="2696"/>
        <pc:sldMkLst>
          <pc:docMk/>
          <pc:sldMk cId="3054959090" sldId="267"/>
        </pc:sldMkLst>
        <pc:spChg chg="mod">
          <ac:chgData name="Sanjapu, Ashoka Chakra Varthy" userId="23af22b8-c2f1-4016-a73b-3c952e7e39c8" providerId="ADAL" clId="{83F3D2E9-B169-3342-BF92-E6850161C07C}" dt="2024-05-02T23:39:30.238" v="805" actId="1076"/>
          <ac:spMkLst>
            <pc:docMk/>
            <pc:sldMk cId="3054959090" sldId="267"/>
            <ac:spMk id="2" creationId="{677949FA-4BE9-766F-7F29-55B204E4670B}"/>
          </ac:spMkLst>
        </pc:spChg>
        <pc:spChg chg="mod">
          <ac:chgData name="Sanjapu, Ashoka Chakra Varthy" userId="23af22b8-c2f1-4016-a73b-3c952e7e39c8" providerId="ADAL" clId="{83F3D2E9-B169-3342-BF92-E6850161C07C}" dt="2024-05-02T23:39:44.056" v="812" actId="14100"/>
          <ac:spMkLst>
            <pc:docMk/>
            <pc:sldMk cId="3054959090" sldId="267"/>
            <ac:spMk id="3" creationId="{57A903F3-B073-E4CA-6F5C-30E151C3909C}"/>
          </ac:spMkLst>
        </pc:spChg>
        <pc:spChg chg="add">
          <ac:chgData name="Sanjapu, Ashoka Chakra Varthy" userId="23af22b8-c2f1-4016-a73b-3c952e7e39c8" providerId="ADAL" clId="{83F3D2E9-B169-3342-BF92-E6850161C07C}" dt="2024-05-02T23:39:12.537" v="794" actId="26606"/>
          <ac:spMkLst>
            <pc:docMk/>
            <pc:sldMk cId="3054959090" sldId="267"/>
            <ac:spMk id="8" creationId="{8651CFA9-6065-4243-AC48-858E359780B1}"/>
          </ac:spMkLst>
        </pc:spChg>
        <pc:spChg chg="add">
          <ac:chgData name="Sanjapu, Ashoka Chakra Varthy" userId="23af22b8-c2f1-4016-a73b-3c952e7e39c8" providerId="ADAL" clId="{83F3D2E9-B169-3342-BF92-E6850161C07C}" dt="2024-05-02T23:39:12.537" v="794" actId="26606"/>
          <ac:spMkLst>
            <pc:docMk/>
            <pc:sldMk cId="3054959090" sldId="267"/>
            <ac:spMk id="10" creationId="{1DA57B7B-30D9-4515-9542-FFA699A3C8E8}"/>
          </ac:spMkLst>
        </pc:spChg>
        <pc:grpChg chg="add">
          <ac:chgData name="Sanjapu, Ashoka Chakra Varthy" userId="23af22b8-c2f1-4016-a73b-3c952e7e39c8" providerId="ADAL" clId="{83F3D2E9-B169-3342-BF92-E6850161C07C}" dt="2024-05-02T23:39:12.537" v="794" actId="26606"/>
          <ac:grpSpMkLst>
            <pc:docMk/>
            <pc:sldMk cId="3054959090" sldId="267"/>
            <ac:grpSpMk id="12" creationId="{D00940EF-FB5B-46E1-817C-8F4A5A4048F0}"/>
          </ac:grpSpMkLst>
        </pc:grpChg>
        <pc:picChg chg="add del mod">
          <ac:chgData name="Sanjapu, Ashoka Chakra Varthy" userId="23af22b8-c2f1-4016-a73b-3c952e7e39c8" providerId="ADAL" clId="{83F3D2E9-B169-3342-BF92-E6850161C07C}" dt="2024-05-02T23:51:25.846" v="879" actId="21"/>
          <ac:picMkLst>
            <pc:docMk/>
            <pc:sldMk cId="3054959090" sldId="267"/>
            <ac:picMk id="4" creationId="{65BFDB5B-C642-D074-948B-A114200689E7}"/>
          </ac:picMkLst>
        </pc:picChg>
      </pc:sldChg>
      <pc:sldChg chg="addSp delSp modSp new mod setBg">
        <pc:chgData name="Sanjapu, Ashoka Chakra Varthy" userId="23af22b8-c2f1-4016-a73b-3c952e7e39c8" providerId="ADAL" clId="{83F3D2E9-B169-3342-BF92-E6850161C07C}" dt="2024-05-03T02:01:33.286" v="4782" actId="1076"/>
        <pc:sldMkLst>
          <pc:docMk/>
          <pc:sldMk cId="2661937417" sldId="268"/>
        </pc:sldMkLst>
        <pc:spChg chg="del mod">
          <ac:chgData name="Sanjapu, Ashoka Chakra Varthy" userId="23af22b8-c2f1-4016-a73b-3c952e7e39c8" providerId="ADAL" clId="{83F3D2E9-B169-3342-BF92-E6850161C07C}" dt="2024-05-03T01:57:42.624" v="4684" actId="478"/>
          <ac:spMkLst>
            <pc:docMk/>
            <pc:sldMk cId="2661937417" sldId="268"/>
            <ac:spMk id="2" creationId="{AADB5AE3-62EF-41E0-92AB-591CF82FB42F}"/>
          </ac:spMkLst>
        </pc:spChg>
        <pc:spChg chg="mod">
          <ac:chgData name="Sanjapu, Ashoka Chakra Varthy" userId="23af22b8-c2f1-4016-a73b-3c952e7e39c8" providerId="ADAL" clId="{83F3D2E9-B169-3342-BF92-E6850161C07C}" dt="2024-05-03T01:58:51.403" v="4741" actId="2710"/>
          <ac:spMkLst>
            <pc:docMk/>
            <pc:sldMk cId="2661937417" sldId="268"/>
            <ac:spMk id="3" creationId="{ADB72CBF-C788-ED04-8A98-996F79902657}"/>
          </ac:spMkLst>
        </pc:spChg>
        <pc:spChg chg="add del">
          <ac:chgData name="Sanjapu, Ashoka Chakra Varthy" userId="23af22b8-c2f1-4016-a73b-3c952e7e39c8" providerId="ADAL" clId="{83F3D2E9-B169-3342-BF92-E6850161C07C}" dt="2024-05-02T23:40:07.772" v="816" actId="26606"/>
          <ac:spMkLst>
            <pc:docMk/>
            <pc:sldMk cId="2661937417" sldId="268"/>
            <ac:spMk id="8" creationId="{8651CFA9-6065-4243-AC48-858E359780B1}"/>
          </ac:spMkLst>
        </pc:spChg>
        <pc:spChg chg="add del">
          <ac:chgData name="Sanjapu, Ashoka Chakra Varthy" userId="23af22b8-c2f1-4016-a73b-3c952e7e39c8" providerId="ADAL" clId="{83F3D2E9-B169-3342-BF92-E6850161C07C}" dt="2024-05-02T23:40:07.772" v="816" actId="26606"/>
          <ac:spMkLst>
            <pc:docMk/>
            <pc:sldMk cId="2661937417" sldId="268"/>
            <ac:spMk id="10" creationId="{1DA57B7B-30D9-4515-9542-FFA699A3C8E8}"/>
          </ac:spMkLst>
        </pc:spChg>
        <pc:spChg chg="add">
          <ac:chgData name="Sanjapu, Ashoka Chakra Varthy" userId="23af22b8-c2f1-4016-a73b-3c952e7e39c8" providerId="ADAL" clId="{83F3D2E9-B169-3342-BF92-E6850161C07C}" dt="2024-05-02T23:40:07.784" v="817" actId="26606"/>
          <ac:spMkLst>
            <pc:docMk/>
            <pc:sldMk cId="2661937417" sldId="268"/>
            <ac:spMk id="16" creationId="{E06C35EF-DBC8-41DC-A647-F1E0F599BC39}"/>
          </ac:spMkLst>
        </pc:spChg>
        <pc:spChg chg="add">
          <ac:chgData name="Sanjapu, Ashoka Chakra Varthy" userId="23af22b8-c2f1-4016-a73b-3c952e7e39c8" providerId="ADAL" clId="{83F3D2E9-B169-3342-BF92-E6850161C07C}" dt="2024-05-02T23:40:07.784" v="817" actId="26606"/>
          <ac:spMkLst>
            <pc:docMk/>
            <pc:sldMk cId="2661937417" sldId="268"/>
            <ac:spMk id="17" creationId="{6DEB0BA5-59CA-4DBF-A716-BEEC67603046}"/>
          </ac:spMkLst>
        </pc:spChg>
        <pc:grpChg chg="add del">
          <ac:chgData name="Sanjapu, Ashoka Chakra Varthy" userId="23af22b8-c2f1-4016-a73b-3c952e7e39c8" providerId="ADAL" clId="{83F3D2E9-B169-3342-BF92-E6850161C07C}" dt="2024-05-02T23:40:07.772" v="816" actId="26606"/>
          <ac:grpSpMkLst>
            <pc:docMk/>
            <pc:sldMk cId="2661937417" sldId="268"/>
            <ac:grpSpMk id="12" creationId="{DB2F975E-DA49-4702-8C47-1C492A7A848E}"/>
          </ac:grpSpMkLst>
        </pc:grpChg>
        <pc:grpChg chg="add">
          <ac:chgData name="Sanjapu, Ashoka Chakra Varthy" userId="23af22b8-c2f1-4016-a73b-3c952e7e39c8" providerId="ADAL" clId="{83F3D2E9-B169-3342-BF92-E6850161C07C}" dt="2024-05-02T23:40:07.784" v="817" actId="26606"/>
          <ac:grpSpMkLst>
            <pc:docMk/>
            <pc:sldMk cId="2661937417" sldId="268"/>
            <ac:grpSpMk id="18" creationId="{DAA8545C-2832-4EB7-9624-D6EEA011A879}"/>
          </ac:grpSpMkLst>
        </pc:grpChg>
        <pc:picChg chg="add mod">
          <ac:chgData name="Sanjapu, Ashoka Chakra Varthy" userId="23af22b8-c2f1-4016-a73b-3c952e7e39c8" providerId="ADAL" clId="{83F3D2E9-B169-3342-BF92-E6850161C07C}" dt="2024-05-03T02:01:33.286" v="4782" actId="1076"/>
          <ac:picMkLst>
            <pc:docMk/>
            <pc:sldMk cId="2661937417" sldId="268"/>
            <ac:picMk id="4" creationId="{91F57C16-42EE-9DFF-C88C-05139505B735}"/>
          </ac:picMkLst>
        </pc:picChg>
      </pc:sldChg>
      <pc:sldChg chg="addSp delSp modSp new mod ord setBg">
        <pc:chgData name="Sanjapu, Ashoka Chakra Varthy" userId="23af22b8-c2f1-4016-a73b-3c952e7e39c8" providerId="ADAL" clId="{83F3D2E9-B169-3342-BF92-E6850161C07C}" dt="2024-05-03T01:53:32.292" v="4644" actId="1076"/>
        <pc:sldMkLst>
          <pc:docMk/>
          <pc:sldMk cId="663884049" sldId="269"/>
        </pc:sldMkLst>
        <pc:spChg chg="del mod">
          <ac:chgData name="Sanjapu, Ashoka Chakra Varthy" userId="23af22b8-c2f1-4016-a73b-3c952e7e39c8" providerId="ADAL" clId="{83F3D2E9-B169-3342-BF92-E6850161C07C}" dt="2024-05-03T01:49:15.728" v="4221" actId="478"/>
          <ac:spMkLst>
            <pc:docMk/>
            <pc:sldMk cId="663884049" sldId="269"/>
            <ac:spMk id="2" creationId="{9F6D2C6A-60B9-FA49-0B6D-BE0178C62B1B}"/>
          </ac:spMkLst>
        </pc:spChg>
        <pc:spChg chg="del mod">
          <ac:chgData name="Sanjapu, Ashoka Chakra Varthy" userId="23af22b8-c2f1-4016-a73b-3c952e7e39c8" providerId="ADAL" clId="{83F3D2E9-B169-3342-BF92-E6850161C07C}" dt="2024-05-02T23:52:00.080" v="886"/>
          <ac:spMkLst>
            <pc:docMk/>
            <pc:sldMk cId="663884049" sldId="269"/>
            <ac:spMk id="3" creationId="{DD54D27A-3C05-3CFF-84B1-5140177627D7}"/>
          </ac:spMkLst>
        </pc:spChg>
        <pc:spChg chg="add mod">
          <ac:chgData name="Sanjapu, Ashoka Chakra Varthy" userId="23af22b8-c2f1-4016-a73b-3c952e7e39c8" providerId="ADAL" clId="{83F3D2E9-B169-3342-BF92-E6850161C07C}" dt="2024-05-03T01:53:32.292" v="4644" actId="1076"/>
          <ac:spMkLst>
            <pc:docMk/>
            <pc:sldMk cId="663884049" sldId="269"/>
            <ac:spMk id="6" creationId="{8EBBFD57-626D-2D08-6971-E67A52F867F0}"/>
          </ac:spMkLst>
        </pc:spChg>
        <pc:spChg chg="add del">
          <ac:chgData name="Sanjapu, Ashoka Chakra Varthy" userId="23af22b8-c2f1-4016-a73b-3c952e7e39c8" providerId="ADAL" clId="{83F3D2E9-B169-3342-BF92-E6850161C07C}" dt="2024-05-03T01:48:59.976" v="4218" actId="26606"/>
          <ac:spMkLst>
            <pc:docMk/>
            <pc:sldMk cId="663884049" sldId="269"/>
            <ac:spMk id="8" creationId="{E06C35EF-DBC8-41DC-A647-F1E0F599BC39}"/>
          </ac:spMkLst>
        </pc:spChg>
        <pc:spChg chg="add del">
          <ac:chgData name="Sanjapu, Ashoka Chakra Varthy" userId="23af22b8-c2f1-4016-a73b-3c952e7e39c8" providerId="ADAL" clId="{83F3D2E9-B169-3342-BF92-E6850161C07C}" dt="2024-05-03T01:48:59.976" v="4218" actId="26606"/>
          <ac:spMkLst>
            <pc:docMk/>
            <pc:sldMk cId="663884049" sldId="269"/>
            <ac:spMk id="10" creationId="{6DEB0BA5-59CA-4DBF-A716-BEEC67603046}"/>
          </ac:spMkLst>
        </pc:spChg>
        <pc:spChg chg="add">
          <ac:chgData name="Sanjapu, Ashoka Chakra Varthy" userId="23af22b8-c2f1-4016-a73b-3c952e7e39c8" providerId="ADAL" clId="{83F3D2E9-B169-3342-BF92-E6850161C07C}" dt="2024-05-03T01:48:59.976" v="4218" actId="26606"/>
          <ac:spMkLst>
            <pc:docMk/>
            <pc:sldMk cId="663884049" sldId="269"/>
            <ac:spMk id="19" creationId="{0BABF38A-8A0D-492E-BD20-6CF4D46B50BD}"/>
          </ac:spMkLst>
        </pc:spChg>
        <pc:spChg chg="add">
          <ac:chgData name="Sanjapu, Ashoka Chakra Varthy" userId="23af22b8-c2f1-4016-a73b-3c952e7e39c8" providerId="ADAL" clId="{83F3D2E9-B169-3342-BF92-E6850161C07C}" dt="2024-05-03T01:48:59.976" v="4218" actId="26606"/>
          <ac:spMkLst>
            <pc:docMk/>
            <pc:sldMk cId="663884049" sldId="269"/>
            <ac:spMk id="23" creationId="{310E06F9-9F12-4D1B-92C0-4B30818D093E}"/>
          </ac:spMkLst>
        </pc:spChg>
        <pc:spChg chg="add">
          <ac:chgData name="Sanjapu, Ashoka Chakra Varthy" userId="23af22b8-c2f1-4016-a73b-3c952e7e39c8" providerId="ADAL" clId="{83F3D2E9-B169-3342-BF92-E6850161C07C}" dt="2024-05-03T01:48:59.976" v="4218" actId="26606"/>
          <ac:spMkLst>
            <pc:docMk/>
            <pc:sldMk cId="663884049" sldId="269"/>
            <ac:spMk id="25" creationId="{8F5EFE88-F6A7-4B53-AF99-227DFC56A032}"/>
          </ac:spMkLst>
        </pc:spChg>
        <pc:spChg chg="add">
          <ac:chgData name="Sanjapu, Ashoka Chakra Varthy" userId="23af22b8-c2f1-4016-a73b-3c952e7e39c8" providerId="ADAL" clId="{83F3D2E9-B169-3342-BF92-E6850161C07C}" dt="2024-05-03T01:48:59.976" v="4218" actId="26606"/>
          <ac:spMkLst>
            <pc:docMk/>
            <pc:sldMk cId="663884049" sldId="269"/>
            <ac:spMk id="27" creationId="{A25394E9-D225-43D7-9663-F27655BF9328}"/>
          </ac:spMkLst>
        </pc:spChg>
        <pc:grpChg chg="add del">
          <ac:chgData name="Sanjapu, Ashoka Chakra Varthy" userId="23af22b8-c2f1-4016-a73b-3c952e7e39c8" providerId="ADAL" clId="{83F3D2E9-B169-3342-BF92-E6850161C07C}" dt="2024-05-03T01:48:59.976" v="4218" actId="26606"/>
          <ac:grpSpMkLst>
            <pc:docMk/>
            <pc:sldMk cId="663884049" sldId="269"/>
            <ac:grpSpMk id="12" creationId="{DAA8545C-2832-4EB7-9624-D6EEA011A879}"/>
          </ac:grpSpMkLst>
        </pc:grpChg>
        <pc:grpChg chg="add">
          <ac:chgData name="Sanjapu, Ashoka Chakra Varthy" userId="23af22b8-c2f1-4016-a73b-3c952e7e39c8" providerId="ADAL" clId="{83F3D2E9-B169-3342-BF92-E6850161C07C}" dt="2024-05-03T01:48:59.976" v="4218" actId="26606"/>
          <ac:grpSpMkLst>
            <pc:docMk/>
            <pc:sldMk cId="663884049" sldId="269"/>
            <ac:grpSpMk id="29" creationId="{5167B5BB-22C6-4BD3-9F8F-0E0545D40E03}"/>
          </ac:grpSpMkLst>
        </pc:grpChg>
        <pc:picChg chg="add mod">
          <ac:chgData name="Sanjapu, Ashoka Chakra Varthy" userId="23af22b8-c2f1-4016-a73b-3c952e7e39c8" providerId="ADAL" clId="{83F3D2E9-B169-3342-BF92-E6850161C07C}" dt="2024-05-03T01:48:59.976" v="4218" actId="26606"/>
          <ac:picMkLst>
            <pc:docMk/>
            <pc:sldMk cId="663884049" sldId="269"/>
            <ac:picMk id="4" creationId="{DAF08E01-9765-CC68-C950-D61CBBB31061}"/>
          </ac:picMkLst>
        </pc:picChg>
        <pc:picChg chg="add mod">
          <ac:chgData name="Sanjapu, Ashoka Chakra Varthy" userId="23af22b8-c2f1-4016-a73b-3c952e7e39c8" providerId="ADAL" clId="{83F3D2E9-B169-3342-BF92-E6850161C07C}" dt="2024-05-03T01:48:59.976" v="4218" actId="26606"/>
          <ac:picMkLst>
            <pc:docMk/>
            <pc:sldMk cId="663884049" sldId="269"/>
            <ac:picMk id="5" creationId="{5D697928-FCBF-E27E-DE7A-7FF6699501DD}"/>
          </ac:picMkLst>
        </pc:picChg>
        <pc:picChg chg="add">
          <ac:chgData name="Sanjapu, Ashoka Chakra Varthy" userId="23af22b8-c2f1-4016-a73b-3c952e7e39c8" providerId="ADAL" clId="{83F3D2E9-B169-3342-BF92-E6850161C07C}" dt="2024-05-03T01:48:59.976" v="4218" actId="26606"/>
          <ac:picMkLst>
            <pc:docMk/>
            <pc:sldMk cId="663884049" sldId="269"/>
            <ac:picMk id="21" creationId="{BC526B7A-4801-4FD1-95C8-03AF22629E87}"/>
          </ac:picMkLst>
        </pc:picChg>
      </pc:sldChg>
      <pc:sldChg chg="addSp delSp modSp new del mod setBg">
        <pc:chgData name="Sanjapu, Ashoka Chakra Varthy" userId="23af22b8-c2f1-4016-a73b-3c952e7e39c8" providerId="ADAL" clId="{83F3D2E9-B169-3342-BF92-E6850161C07C}" dt="2024-05-02T23:52:24.380" v="893" actId="2696"/>
        <pc:sldMkLst>
          <pc:docMk/>
          <pc:sldMk cId="3566995039" sldId="270"/>
        </pc:sldMkLst>
        <pc:spChg chg="mod">
          <ac:chgData name="Sanjapu, Ashoka Chakra Varthy" userId="23af22b8-c2f1-4016-a73b-3c952e7e39c8" providerId="ADAL" clId="{83F3D2E9-B169-3342-BF92-E6850161C07C}" dt="2024-05-02T23:47:03.301" v="844" actId="26606"/>
          <ac:spMkLst>
            <pc:docMk/>
            <pc:sldMk cId="3566995039" sldId="270"/>
            <ac:spMk id="2" creationId="{52EFBD0C-C51E-2648-031C-ABAD57614CF8}"/>
          </ac:spMkLst>
        </pc:spChg>
        <pc:spChg chg="mod">
          <ac:chgData name="Sanjapu, Ashoka Chakra Varthy" userId="23af22b8-c2f1-4016-a73b-3c952e7e39c8" providerId="ADAL" clId="{83F3D2E9-B169-3342-BF92-E6850161C07C}" dt="2024-05-02T23:47:03.301" v="844" actId="26606"/>
          <ac:spMkLst>
            <pc:docMk/>
            <pc:sldMk cId="3566995039" sldId="270"/>
            <ac:spMk id="3" creationId="{937470FE-5A63-D370-8A7D-61CE5C3FD5C6}"/>
          </ac:spMkLst>
        </pc:spChg>
        <pc:spChg chg="add">
          <ac:chgData name="Sanjapu, Ashoka Chakra Varthy" userId="23af22b8-c2f1-4016-a73b-3c952e7e39c8" providerId="ADAL" clId="{83F3D2E9-B169-3342-BF92-E6850161C07C}" dt="2024-05-02T23:47:03.301" v="844" actId="26606"/>
          <ac:spMkLst>
            <pc:docMk/>
            <pc:sldMk cId="3566995039" sldId="270"/>
            <ac:spMk id="8" creationId="{E06C35EF-DBC8-41DC-A647-F1E0F599BC39}"/>
          </ac:spMkLst>
        </pc:spChg>
        <pc:spChg chg="add">
          <ac:chgData name="Sanjapu, Ashoka Chakra Varthy" userId="23af22b8-c2f1-4016-a73b-3c952e7e39c8" providerId="ADAL" clId="{83F3D2E9-B169-3342-BF92-E6850161C07C}" dt="2024-05-02T23:47:03.301" v="844" actId="26606"/>
          <ac:spMkLst>
            <pc:docMk/>
            <pc:sldMk cId="3566995039" sldId="270"/>
            <ac:spMk id="10" creationId="{6DEB0BA5-59CA-4DBF-A716-BEEC67603046}"/>
          </ac:spMkLst>
        </pc:spChg>
        <pc:grpChg chg="add">
          <ac:chgData name="Sanjapu, Ashoka Chakra Varthy" userId="23af22b8-c2f1-4016-a73b-3c952e7e39c8" providerId="ADAL" clId="{83F3D2E9-B169-3342-BF92-E6850161C07C}" dt="2024-05-02T23:47:03.301" v="844" actId="26606"/>
          <ac:grpSpMkLst>
            <pc:docMk/>
            <pc:sldMk cId="3566995039" sldId="270"/>
            <ac:grpSpMk id="12" creationId="{DAA8545C-2832-4EB7-9624-D6EEA011A879}"/>
          </ac:grpSpMkLst>
        </pc:grpChg>
        <pc:picChg chg="add del mod">
          <ac:chgData name="Sanjapu, Ashoka Chakra Varthy" userId="23af22b8-c2f1-4016-a73b-3c952e7e39c8" providerId="ADAL" clId="{83F3D2E9-B169-3342-BF92-E6850161C07C}" dt="2024-05-02T23:51:58.096" v="885" actId="21"/>
          <ac:picMkLst>
            <pc:docMk/>
            <pc:sldMk cId="3566995039" sldId="270"/>
            <ac:picMk id="4" creationId="{414437DF-743A-419D-078E-DAF5E0FC6791}"/>
          </ac:picMkLst>
        </pc:picChg>
      </pc:sldChg>
      <pc:sldChg chg="addSp delSp modSp new mod ord setBg">
        <pc:chgData name="Sanjapu, Ashoka Chakra Varthy" userId="23af22b8-c2f1-4016-a73b-3c952e7e39c8" providerId="ADAL" clId="{83F3D2E9-B169-3342-BF92-E6850161C07C}" dt="2024-05-03T01:48:38.675" v="4215" actId="20578"/>
        <pc:sldMkLst>
          <pc:docMk/>
          <pc:sldMk cId="2604841531" sldId="271"/>
        </pc:sldMkLst>
        <pc:spChg chg="mod">
          <ac:chgData name="Sanjapu, Ashoka Chakra Varthy" userId="23af22b8-c2f1-4016-a73b-3c952e7e39c8" providerId="ADAL" clId="{83F3D2E9-B169-3342-BF92-E6850161C07C}" dt="2024-05-02T23:47:24.934" v="849" actId="26606"/>
          <ac:spMkLst>
            <pc:docMk/>
            <pc:sldMk cId="2604841531" sldId="271"/>
            <ac:spMk id="2" creationId="{E5D413B6-4F96-182C-D0B3-838AF3762B89}"/>
          </ac:spMkLst>
        </pc:spChg>
        <pc:spChg chg="del mod">
          <ac:chgData name="Sanjapu, Ashoka Chakra Varthy" userId="23af22b8-c2f1-4016-a73b-3c952e7e39c8" providerId="ADAL" clId="{83F3D2E9-B169-3342-BF92-E6850161C07C}" dt="2024-05-02T23:47:48.519" v="853"/>
          <ac:spMkLst>
            <pc:docMk/>
            <pc:sldMk cId="2604841531" sldId="271"/>
            <ac:spMk id="3" creationId="{8A4ED87B-94F8-F553-8EAB-2968DE06CB84}"/>
          </ac:spMkLst>
        </pc:spChg>
        <pc:spChg chg="add">
          <ac:chgData name="Sanjapu, Ashoka Chakra Varthy" userId="23af22b8-c2f1-4016-a73b-3c952e7e39c8" providerId="ADAL" clId="{83F3D2E9-B169-3342-BF92-E6850161C07C}" dt="2024-05-02T23:47:24.934" v="849" actId="26606"/>
          <ac:spMkLst>
            <pc:docMk/>
            <pc:sldMk cId="2604841531" sldId="271"/>
            <ac:spMk id="8" creationId="{8651CFA9-6065-4243-AC48-858E359780B1}"/>
          </ac:spMkLst>
        </pc:spChg>
        <pc:spChg chg="add">
          <ac:chgData name="Sanjapu, Ashoka Chakra Varthy" userId="23af22b8-c2f1-4016-a73b-3c952e7e39c8" providerId="ADAL" clId="{83F3D2E9-B169-3342-BF92-E6850161C07C}" dt="2024-05-02T23:47:24.934" v="849" actId="26606"/>
          <ac:spMkLst>
            <pc:docMk/>
            <pc:sldMk cId="2604841531" sldId="271"/>
            <ac:spMk id="10" creationId="{1DA57B7B-30D9-4515-9542-FFA699A3C8E8}"/>
          </ac:spMkLst>
        </pc:spChg>
        <pc:grpChg chg="add">
          <ac:chgData name="Sanjapu, Ashoka Chakra Varthy" userId="23af22b8-c2f1-4016-a73b-3c952e7e39c8" providerId="ADAL" clId="{83F3D2E9-B169-3342-BF92-E6850161C07C}" dt="2024-05-02T23:47:24.934" v="849" actId="26606"/>
          <ac:grpSpMkLst>
            <pc:docMk/>
            <pc:sldMk cId="2604841531" sldId="271"/>
            <ac:grpSpMk id="12" creationId="{D00940EF-FB5B-46E1-817C-8F4A5A4048F0}"/>
          </ac:grpSpMkLst>
        </pc:grpChg>
        <pc:picChg chg="add mod">
          <ac:chgData name="Sanjapu, Ashoka Chakra Varthy" userId="23af22b8-c2f1-4016-a73b-3c952e7e39c8" providerId="ADAL" clId="{83F3D2E9-B169-3342-BF92-E6850161C07C}" dt="2024-05-02T23:47:47.595" v="852" actId="1076"/>
          <ac:picMkLst>
            <pc:docMk/>
            <pc:sldMk cId="2604841531" sldId="271"/>
            <ac:picMk id="4" creationId="{873B94B1-851A-5D28-4DB8-ECB38DFD0238}"/>
          </ac:picMkLst>
        </pc:picChg>
        <pc:picChg chg="add mod">
          <ac:chgData name="Sanjapu, Ashoka Chakra Varthy" userId="23af22b8-c2f1-4016-a73b-3c952e7e39c8" providerId="ADAL" clId="{83F3D2E9-B169-3342-BF92-E6850161C07C}" dt="2024-05-02T23:47:55.126" v="855" actId="14100"/>
          <ac:picMkLst>
            <pc:docMk/>
            <pc:sldMk cId="2604841531" sldId="271"/>
            <ac:picMk id="5" creationId="{2DDE9630-EB55-F872-F23F-7C0617DDF47F}"/>
          </ac:picMkLst>
        </pc:picChg>
      </pc:sldChg>
      <pc:sldChg chg="addSp delSp modSp new mod setBg">
        <pc:chgData name="Sanjapu, Ashoka Chakra Varthy" userId="23af22b8-c2f1-4016-a73b-3c952e7e39c8" providerId="ADAL" clId="{83F3D2E9-B169-3342-BF92-E6850161C07C}" dt="2024-05-03T01:35:59.208" v="3562" actId="1076"/>
        <pc:sldMkLst>
          <pc:docMk/>
          <pc:sldMk cId="1863583411" sldId="272"/>
        </pc:sldMkLst>
        <pc:spChg chg="del mod">
          <ac:chgData name="Sanjapu, Ashoka Chakra Varthy" userId="23af22b8-c2f1-4016-a73b-3c952e7e39c8" providerId="ADAL" clId="{83F3D2E9-B169-3342-BF92-E6850161C07C}" dt="2024-05-03T01:32:36.522" v="3481" actId="478"/>
          <ac:spMkLst>
            <pc:docMk/>
            <pc:sldMk cId="1863583411" sldId="272"/>
            <ac:spMk id="2" creationId="{99CF12E8-BBB2-2885-549B-DDC35F5A7BBE}"/>
          </ac:spMkLst>
        </pc:spChg>
        <pc:spChg chg="del mod">
          <ac:chgData name="Sanjapu, Ashoka Chakra Varthy" userId="23af22b8-c2f1-4016-a73b-3c952e7e39c8" providerId="ADAL" clId="{83F3D2E9-B169-3342-BF92-E6850161C07C}" dt="2024-05-02T23:49:11.951" v="862"/>
          <ac:spMkLst>
            <pc:docMk/>
            <pc:sldMk cId="1863583411" sldId="272"/>
            <ac:spMk id="3" creationId="{0307DA01-651E-E75A-46A5-252D019151EA}"/>
          </ac:spMkLst>
        </pc:spChg>
        <pc:spChg chg="add mod">
          <ac:chgData name="Sanjapu, Ashoka Chakra Varthy" userId="23af22b8-c2f1-4016-a73b-3c952e7e39c8" providerId="ADAL" clId="{83F3D2E9-B169-3342-BF92-E6850161C07C}" dt="2024-05-03T01:35:55.038" v="3560" actId="14100"/>
          <ac:spMkLst>
            <pc:docMk/>
            <pc:sldMk cId="1863583411" sldId="272"/>
            <ac:spMk id="7" creationId="{C3EBE80E-28B9-34E0-8363-01E73F6C125C}"/>
          </ac:spMkLst>
        </pc:spChg>
        <pc:spChg chg="add del">
          <ac:chgData name="Sanjapu, Ashoka Chakra Varthy" userId="23af22b8-c2f1-4016-a73b-3c952e7e39c8" providerId="ADAL" clId="{83F3D2E9-B169-3342-BF92-E6850161C07C}" dt="2024-05-03T01:32:03.946" v="3471" actId="26606"/>
          <ac:spMkLst>
            <pc:docMk/>
            <pc:sldMk cId="1863583411" sldId="272"/>
            <ac:spMk id="8" creationId="{E06C35EF-DBC8-41DC-A647-F1E0F599BC39}"/>
          </ac:spMkLst>
        </pc:spChg>
        <pc:spChg chg="add del">
          <ac:chgData name="Sanjapu, Ashoka Chakra Varthy" userId="23af22b8-c2f1-4016-a73b-3c952e7e39c8" providerId="ADAL" clId="{83F3D2E9-B169-3342-BF92-E6850161C07C}" dt="2024-05-03T01:32:03.946" v="3471" actId="26606"/>
          <ac:spMkLst>
            <pc:docMk/>
            <pc:sldMk cId="1863583411" sldId="272"/>
            <ac:spMk id="10" creationId="{6DEB0BA5-59CA-4DBF-A716-BEEC67603046}"/>
          </ac:spMkLst>
        </pc:spChg>
        <pc:spChg chg="add del">
          <ac:chgData name="Sanjapu, Ashoka Chakra Varthy" userId="23af22b8-c2f1-4016-a73b-3c952e7e39c8" providerId="ADAL" clId="{83F3D2E9-B169-3342-BF92-E6850161C07C}" dt="2024-05-03T01:32:02.356" v="3468" actId="26606"/>
          <ac:spMkLst>
            <pc:docMk/>
            <pc:sldMk cId="1863583411" sldId="272"/>
            <ac:spMk id="18" creationId="{6359BF0F-E4F8-5330-CB33-A663772B7B62}"/>
          </ac:spMkLst>
        </pc:spChg>
        <pc:spChg chg="add del">
          <ac:chgData name="Sanjapu, Ashoka Chakra Varthy" userId="23af22b8-c2f1-4016-a73b-3c952e7e39c8" providerId="ADAL" clId="{83F3D2E9-B169-3342-BF92-E6850161C07C}" dt="2024-05-03T01:32:02.356" v="3468" actId="26606"/>
          <ac:spMkLst>
            <pc:docMk/>
            <pc:sldMk cId="1863583411" sldId="272"/>
            <ac:spMk id="21" creationId="{A4FB2F27-3F7D-440E-A905-86607A926A29}"/>
          </ac:spMkLst>
        </pc:spChg>
        <pc:spChg chg="add del">
          <ac:chgData name="Sanjapu, Ashoka Chakra Varthy" userId="23af22b8-c2f1-4016-a73b-3c952e7e39c8" providerId="ADAL" clId="{83F3D2E9-B169-3342-BF92-E6850161C07C}" dt="2024-05-03T01:32:02.356" v="3468" actId="26606"/>
          <ac:spMkLst>
            <pc:docMk/>
            <pc:sldMk cId="1863583411" sldId="272"/>
            <ac:spMk id="23" creationId="{821C4256-0153-4773-A18C-CD019ED4BDAB}"/>
          </ac:spMkLst>
        </pc:spChg>
        <pc:spChg chg="add del">
          <ac:chgData name="Sanjapu, Ashoka Chakra Varthy" userId="23af22b8-c2f1-4016-a73b-3c952e7e39c8" providerId="ADAL" clId="{83F3D2E9-B169-3342-BF92-E6850161C07C}" dt="2024-05-03T01:32:03.932" v="3470" actId="26606"/>
          <ac:spMkLst>
            <pc:docMk/>
            <pc:sldMk cId="1863583411" sldId="272"/>
            <ac:spMk id="29" creationId="{4AB8125F-0FD8-48CD-9F43-73E5494EA774}"/>
          </ac:spMkLst>
        </pc:spChg>
        <pc:spChg chg="add del">
          <ac:chgData name="Sanjapu, Ashoka Chakra Varthy" userId="23af22b8-c2f1-4016-a73b-3c952e7e39c8" providerId="ADAL" clId="{83F3D2E9-B169-3342-BF92-E6850161C07C}" dt="2024-05-03T01:32:03.932" v="3470" actId="26606"/>
          <ac:spMkLst>
            <pc:docMk/>
            <pc:sldMk cId="1863583411" sldId="272"/>
            <ac:spMk id="30" creationId="{EBDFFBC1-15BD-428E-B8AF-ECF5D1B76DEB}"/>
          </ac:spMkLst>
        </pc:spChg>
        <pc:spChg chg="add del">
          <ac:chgData name="Sanjapu, Ashoka Chakra Varthy" userId="23af22b8-c2f1-4016-a73b-3c952e7e39c8" providerId="ADAL" clId="{83F3D2E9-B169-3342-BF92-E6850161C07C}" dt="2024-05-03T01:32:03.932" v="3470" actId="26606"/>
          <ac:spMkLst>
            <pc:docMk/>
            <pc:sldMk cId="1863583411" sldId="272"/>
            <ac:spMk id="32" creationId="{3269916C-78C0-D90D-E6F4-D58AEFEF93B6}"/>
          </ac:spMkLst>
        </pc:spChg>
        <pc:spChg chg="add del">
          <ac:chgData name="Sanjapu, Ashoka Chakra Varthy" userId="23af22b8-c2f1-4016-a73b-3c952e7e39c8" providerId="ADAL" clId="{83F3D2E9-B169-3342-BF92-E6850161C07C}" dt="2024-05-03T01:32:18.296" v="3475" actId="26606"/>
          <ac:spMkLst>
            <pc:docMk/>
            <pc:sldMk cId="1863583411" sldId="272"/>
            <ac:spMk id="34" creationId="{A4FB2F27-3F7D-440E-A905-86607A926A29}"/>
          </ac:spMkLst>
        </pc:spChg>
        <pc:spChg chg="add del">
          <ac:chgData name="Sanjapu, Ashoka Chakra Varthy" userId="23af22b8-c2f1-4016-a73b-3c952e7e39c8" providerId="ADAL" clId="{83F3D2E9-B169-3342-BF92-E6850161C07C}" dt="2024-05-03T01:32:18.296" v="3475" actId="26606"/>
          <ac:spMkLst>
            <pc:docMk/>
            <pc:sldMk cId="1863583411" sldId="272"/>
            <ac:spMk id="35" creationId="{821C4256-0153-4773-A18C-CD019ED4BDAB}"/>
          </ac:spMkLst>
        </pc:spChg>
        <pc:spChg chg="add del mod">
          <ac:chgData name="Sanjapu, Ashoka Chakra Varthy" userId="23af22b8-c2f1-4016-a73b-3c952e7e39c8" providerId="ADAL" clId="{83F3D2E9-B169-3342-BF92-E6850161C07C}" dt="2024-05-03T01:32:31.758" v="3479" actId="478"/>
          <ac:spMkLst>
            <pc:docMk/>
            <pc:sldMk cId="1863583411" sldId="272"/>
            <ac:spMk id="37" creationId="{6359BF0F-E4F8-5330-CB33-A663772B7B62}"/>
          </ac:spMkLst>
        </pc:spChg>
        <pc:spChg chg="add del">
          <ac:chgData name="Sanjapu, Ashoka Chakra Varthy" userId="23af22b8-c2f1-4016-a73b-3c952e7e39c8" providerId="ADAL" clId="{83F3D2E9-B169-3342-BF92-E6850161C07C}" dt="2024-05-03T01:32:18.282" v="3474" actId="26606"/>
          <ac:spMkLst>
            <pc:docMk/>
            <pc:sldMk cId="1863583411" sldId="272"/>
            <ac:spMk id="42" creationId="{A4FB2F27-3F7D-440E-A905-86607A926A29}"/>
          </ac:spMkLst>
        </pc:spChg>
        <pc:spChg chg="add del">
          <ac:chgData name="Sanjapu, Ashoka Chakra Varthy" userId="23af22b8-c2f1-4016-a73b-3c952e7e39c8" providerId="ADAL" clId="{83F3D2E9-B169-3342-BF92-E6850161C07C}" dt="2024-05-03T01:32:18.282" v="3474" actId="26606"/>
          <ac:spMkLst>
            <pc:docMk/>
            <pc:sldMk cId="1863583411" sldId="272"/>
            <ac:spMk id="44" creationId="{821C4256-0153-4773-A18C-CD019ED4BDAB}"/>
          </ac:spMkLst>
        </pc:spChg>
        <pc:spChg chg="add del">
          <ac:chgData name="Sanjapu, Ashoka Chakra Varthy" userId="23af22b8-c2f1-4016-a73b-3c952e7e39c8" providerId="ADAL" clId="{83F3D2E9-B169-3342-BF92-E6850161C07C}" dt="2024-05-03T01:32:24.442" v="3478" actId="26606"/>
          <ac:spMkLst>
            <pc:docMk/>
            <pc:sldMk cId="1863583411" sldId="272"/>
            <ac:spMk id="50" creationId="{4AB8125F-0FD8-48CD-9F43-73E5494EA774}"/>
          </ac:spMkLst>
        </pc:spChg>
        <pc:spChg chg="add del">
          <ac:chgData name="Sanjapu, Ashoka Chakra Varthy" userId="23af22b8-c2f1-4016-a73b-3c952e7e39c8" providerId="ADAL" clId="{83F3D2E9-B169-3342-BF92-E6850161C07C}" dt="2024-05-03T01:32:24.442" v="3478" actId="26606"/>
          <ac:spMkLst>
            <pc:docMk/>
            <pc:sldMk cId="1863583411" sldId="272"/>
            <ac:spMk id="51" creationId="{EBDFFBC1-15BD-428E-B8AF-ECF5D1B76DEB}"/>
          </ac:spMkLst>
        </pc:spChg>
        <pc:spChg chg="add">
          <ac:chgData name="Sanjapu, Ashoka Chakra Varthy" userId="23af22b8-c2f1-4016-a73b-3c952e7e39c8" providerId="ADAL" clId="{83F3D2E9-B169-3342-BF92-E6850161C07C}" dt="2024-05-03T01:32:24.442" v="3478" actId="26606"/>
          <ac:spMkLst>
            <pc:docMk/>
            <pc:sldMk cId="1863583411" sldId="272"/>
            <ac:spMk id="57" creationId="{8651CFA9-6065-4243-AC48-858E359780B1}"/>
          </ac:spMkLst>
        </pc:spChg>
        <pc:spChg chg="add">
          <ac:chgData name="Sanjapu, Ashoka Chakra Varthy" userId="23af22b8-c2f1-4016-a73b-3c952e7e39c8" providerId="ADAL" clId="{83F3D2E9-B169-3342-BF92-E6850161C07C}" dt="2024-05-03T01:32:24.442" v="3478" actId="26606"/>
          <ac:spMkLst>
            <pc:docMk/>
            <pc:sldMk cId="1863583411" sldId="272"/>
            <ac:spMk id="59" creationId="{5A8C81AE-8F0D-49F3-9FB4-334B0DCDF195}"/>
          </ac:spMkLst>
        </pc:spChg>
        <pc:grpChg chg="add del">
          <ac:chgData name="Sanjapu, Ashoka Chakra Varthy" userId="23af22b8-c2f1-4016-a73b-3c952e7e39c8" providerId="ADAL" clId="{83F3D2E9-B169-3342-BF92-E6850161C07C}" dt="2024-05-03T01:32:03.946" v="3471" actId="26606"/>
          <ac:grpSpMkLst>
            <pc:docMk/>
            <pc:sldMk cId="1863583411" sldId="272"/>
            <ac:grpSpMk id="12" creationId="{DAA8545C-2832-4EB7-9624-D6EEA011A879}"/>
          </ac:grpSpMkLst>
        </pc:grpChg>
        <pc:grpChg chg="add del">
          <ac:chgData name="Sanjapu, Ashoka Chakra Varthy" userId="23af22b8-c2f1-4016-a73b-3c952e7e39c8" providerId="ADAL" clId="{83F3D2E9-B169-3342-BF92-E6850161C07C}" dt="2024-05-03T01:32:02.356" v="3468" actId="26606"/>
          <ac:grpSpMkLst>
            <pc:docMk/>
            <pc:sldMk cId="1863583411" sldId="272"/>
            <ac:grpSpMk id="25" creationId="{F1D3A958-D7D6-4700-9059-0F3613EE6956}"/>
          </ac:grpSpMkLst>
        </pc:grpChg>
        <pc:grpChg chg="add del">
          <ac:chgData name="Sanjapu, Ashoka Chakra Varthy" userId="23af22b8-c2f1-4016-a73b-3c952e7e39c8" providerId="ADAL" clId="{83F3D2E9-B169-3342-BF92-E6850161C07C}" dt="2024-05-03T01:32:03.932" v="3470" actId="26606"/>
          <ac:grpSpMkLst>
            <pc:docMk/>
            <pc:sldMk cId="1863583411" sldId="272"/>
            <ac:grpSpMk id="31" creationId="{5DA2FDC6-76EF-45F5-BEA1-F6AC2CB2032E}"/>
          </ac:grpSpMkLst>
        </pc:grpChg>
        <pc:grpChg chg="add del">
          <ac:chgData name="Sanjapu, Ashoka Chakra Varthy" userId="23af22b8-c2f1-4016-a73b-3c952e7e39c8" providerId="ADAL" clId="{83F3D2E9-B169-3342-BF92-E6850161C07C}" dt="2024-05-03T01:32:18.296" v="3475" actId="26606"/>
          <ac:grpSpMkLst>
            <pc:docMk/>
            <pc:sldMk cId="1863583411" sldId="272"/>
            <ac:grpSpMk id="36" creationId="{F1D3A958-D7D6-4700-9059-0F3613EE6956}"/>
          </ac:grpSpMkLst>
        </pc:grpChg>
        <pc:grpChg chg="add del">
          <ac:chgData name="Sanjapu, Ashoka Chakra Varthy" userId="23af22b8-c2f1-4016-a73b-3c952e7e39c8" providerId="ADAL" clId="{83F3D2E9-B169-3342-BF92-E6850161C07C}" dt="2024-05-03T01:32:18.282" v="3474" actId="26606"/>
          <ac:grpSpMkLst>
            <pc:docMk/>
            <pc:sldMk cId="1863583411" sldId="272"/>
            <ac:grpSpMk id="46" creationId="{F1D3A958-D7D6-4700-9059-0F3613EE6956}"/>
          </ac:grpSpMkLst>
        </pc:grpChg>
        <pc:grpChg chg="add del">
          <ac:chgData name="Sanjapu, Ashoka Chakra Varthy" userId="23af22b8-c2f1-4016-a73b-3c952e7e39c8" providerId="ADAL" clId="{83F3D2E9-B169-3342-BF92-E6850161C07C}" dt="2024-05-03T01:32:24.442" v="3478" actId="26606"/>
          <ac:grpSpMkLst>
            <pc:docMk/>
            <pc:sldMk cId="1863583411" sldId="272"/>
            <ac:grpSpMk id="52" creationId="{C4FB781D-2E9A-47C3-A4E2-C5B304E6D68A}"/>
          </ac:grpSpMkLst>
        </pc:grpChg>
        <pc:grpChg chg="add">
          <ac:chgData name="Sanjapu, Ashoka Chakra Varthy" userId="23af22b8-c2f1-4016-a73b-3c952e7e39c8" providerId="ADAL" clId="{83F3D2E9-B169-3342-BF92-E6850161C07C}" dt="2024-05-03T01:32:24.442" v="3478" actId="26606"/>
          <ac:grpSpMkLst>
            <pc:docMk/>
            <pc:sldMk cId="1863583411" sldId="272"/>
            <ac:grpSpMk id="61" creationId="{495F785B-7930-4EEA-A9C1-31BE27B37E16}"/>
          </ac:grpSpMkLst>
        </pc:grpChg>
        <pc:picChg chg="add del mod ord">
          <ac:chgData name="Sanjapu, Ashoka Chakra Varthy" userId="23af22b8-c2f1-4016-a73b-3c952e7e39c8" providerId="ADAL" clId="{83F3D2E9-B169-3342-BF92-E6850161C07C}" dt="2024-05-03T01:34:16.882" v="3507" actId="478"/>
          <ac:picMkLst>
            <pc:docMk/>
            <pc:sldMk cId="1863583411" sldId="272"/>
            <ac:picMk id="4" creationId="{BB17692D-B8AB-923E-FB61-E19634B525C1}"/>
          </ac:picMkLst>
        </pc:picChg>
        <pc:picChg chg="add mod ord">
          <ac:chgData name="Sanjapu, Ashoka Chakra Varthy" userId="23af22b8-c2f1-4016-a73b-3c952e7e39c8" providerId="ADAL" clId="{83F3D2E9-B169-3342-BF92-E6850161C07C}" dt="2024-05-03T01:35:57.982" v="3561" actId="1076"/>
          <ac:picMkLst>
            <pc:docMk/>
            <pc:sldMk cId="1863583411" sldId="272"/>
            <ac:picMk id="5" creationId="{6EBD347E-84C6-CABB-9EEE-99EF5FEF6913}"/>
          </ac:picMkLst>
        </pc:picChg>
        <pc:picChg chg="add mod ord">
          <ac:chgData name="Sanjapu, Ashoka Chakra Varthy" userId="23af22b8-c2f1-4016-a73b-3c952e7e39c8" providerId="ADAL" clId="{83F3D2E9-B169-3342-BF92-E6850161C07C}" dt="2024-05-03T01:35:59.208" v="3562" actId="1076"/>
          <ac:picMkLst>
            <pc:docMk/>
            <pc:sldMk cId="1863583411" sldId="272"/>
            <ac:picMk id="6" creationId="{0F5D771C-B6DA-7FAC-2233-473DB9466DE8}"/>
          </ac:picMkLst>
        </pc:picChg>
      </pc:sldChg>
      <pc:sldChg chg="addSp delSp modSp new mod setBg">
        <pc:chgData name="Sanjapu, Ashoka Chakra Varthy" userId="23af22b8-c2f1-4016-a73b-3c952e7e39c8" providerId="ADAL" clId="{83F3D2E9-B169-3342-BF92-E6850161C07C}" dt="2024-05-03T01:31:48.070" v="3466" actId="1076"/>
        <pc:sldMkLst>
          <pc:docMk/>
          <pc:sldMk cId="1810804463" sldId="273"/>
        </pc:sldMkLst>
        <pc:spChg chg="del mod">
          <ac:chgData name="Sanjapu, Ashoka Chakra Varthy" userId="23af22b8-c2f1-4016-a73b-3c952e7e39c8" providerId="ADAL" clId="{83F3D2E9-B169-3342-BF92-E6850161C07C}" dt="2024-05-03T01:26:38.845" v="3328" actId="478"/>
          <ac:spMkLst>
            <pc:docMk/>
            <pc:sldMk cId="1810804463" sldId="273"/>
            <ac:spMk id="2" creationId="{7421E531-D058-1404-4621-2FDFDAF78116}"/>
          </ac:spMkLst>
        </pc:spChg>
        <pc:spChg chg="del mod">
          <ac:chgData name="Sanjapu, Ashoka Chakra Varthy" userId="23af22b8-c2f1-4016-a73b-3c952e7e39c8" providerId="ADAL" clId="{83F3D2E9-B169-3342-BF92-E6850161C07C}" dt="2024-05-02T23:50:07.532" v="868"/>
          <ac:spMkLst>
            <pc:docMk/>
            <pc:sldMk cId="1810804463" sldId="273"/>
            <ac:spMk id="3" creationId="{78E9205D-28AF-2BDA-1466-2D29703050AB}"/>
          </ac:spMkLst>
        </pc:spChg>
        <pc:spChg chg="add mod">
          <ac:chgData name="Sanjapu, Ashoka Chakra Varthy" userId="23af22b8-c2f1-4016-a73b-3c952e7e39c8" providerId="ADAL" clId="{83F3D2E9-B169-3342-BF92-E6850161C07C}" dt="2024-05-03T01:31:48.070" v="3466" actId="1076"/>
          <ac:spMkLst>
            <pc:docMk/>
            <pc:sldMk cId="1810804463" sldId="273"/>
            <ac:spMk id="7" creationId="{39A7C2A7-68AB-97D3-BC8C-6F2CEE525B3C}"/>
          </ac:spMkLst>
        </pc:spChg>
        <pc:spChg chg="add">
          <ac:chgData name="Sanjapu, Ashoka Chakra Varthy" userId="23af22b8-c2f1-4016-a73b-3c952e7e39c8" providerId="ADAL" clId="{83F3D2E9-B169-3342-BF92-E6850161C07C}" dt="2024-05-02T23:50:06.355" v="867" actId="26606"/>
          <ac:spMkLst>
            <pc:docMk/>
            <pc:sldMk cId="1810804463" sldId="273"/>
            <ac:spMk id="8" creationId="{8651CFA9-6065-4243-AC48-858E359780B1}"/>
          </ac:spMkLst>
        </pc:spChg>
        <pc:spChg chg="add">
          <ac:chgData name="Sanjapu, Ashoka Chakra Varthy" userId="23af22b8-c2f1-4016-a73b-3c952e7e39c8" providerId="ADAL" clId="{83F3D2E9-B169-3342-BF92-E6850161C07C}" dt="2024-05-02T23:50:06.355" v="867" actId="26606"/>
          <ac:spMkLst>
            <pc:docMk/>
            <pc:sldMk cId="1810804463" sldId="273"/>
            <ac:spMk id="10" creationId="{1DA57B7B-30D9-4515-9542-FFA699A3C8E8}"/>
          </ac:spMkLst>
        </pc:spChg>
        <pc:grpChg chg="add">
          <ac:chgData name="Sanjapu, Ashoka Chakra Varthy" userId="23af22b8-c2f1-4016-a73b-3c952e7e39c8" providerId="ADAL" clId="{83F3D2E9-B169-3342-BF92-E6850161C07C}" dt="2024-05-02T23:50:06.355" v="867" actId="26606"/>
          <ac:grpSpMkLst>
            <pc:docMk/>
            <pc:sldMk cId="1810804463" sldId="273"/>
            <ac:grpSpMk id="12" creationId="{D00940EF-FB5B-46E1-817C-8F4A5A4048F0}"/>
          </ac:grpSpMkLst>
        </pc:grpChg>
        <pc:picChg chg="add mod">
          <ac:chgData name="Sanjapu, Ashoka Chakra Varthy" userId="23af22b8-c2f1-4016-a73b-3c952e7e39c8" providerId="ADAL" clId="{83F3D2E9-B169-3342-BF92-E6850161C07C}" dt="2024-05-03T01:26:54.059" v="3336" actId="14100"/>
          <ac:picMkLst>
            <pc:docMk/>
            <pc:sldMk cId="1810804463" sldId="273"/>
            <ac:picMk id="4" creationId="{2B48C9D0-AC40-E47C-6A80-5A67AC4D3251}"/>
          </ac:picMkLst>
        </pc:picChg>
        <pc:picChg chg="add del mod">
          <ac:chgData name="Sanjapu, Ashoka Chakra Varthy" userId="23af22b8-c2f1-4016-a73b-3c952e7e39c8" providerId="ADAL" clId="{83F3D2E9-B169-3342-BF92-E6850161C07C}" dt="2024-05-02T23:50:59.211" v="875" actId="478"/>
          <ac:picMkLst>
            <pc:docMk/>
            <pc:sldMk cId="1810804463" sldId="273"/>
            <ac:picMk id="5" creationId="{4040CEDE-17D2-3225-CBF4-7ED7DC0D0833}"/>
          </ac:picMkLst>
        </pc:picChg>
        <pc:picChg chg="add mod">
          <ac:chgData name="Sanjapu, Ashoka Chakra Varthy" userId="23af22b8-c2f1-4016-a73b-3c952e7e39c8" providerId="ADAL" clId="{83F3D2E9-B169-3342-BF92-E6850161C07C}" dt="2024-05-03T01:30:48.930" v="3439" actId="1076"/>
          <ac:picMkLst>
            <pc:docMk/>
            <pc:sldMk cId="1810804463" sldId="273"/>
            <ac:picMk id="6" creationId="{815C8F8E-126D-464F-ED6A-A824D82CCBB7}"/>
          </ac:picMkLst>
        </pc:picChg>
      </pc:sldChg>
      <pc:sldChg chg="addSp delSp modSp new mod setBg">
        <pc:chgData name="Sanjapu, Ashoka Chakra Varthy" userId="23af22b8-c2f1-4016-a73b-3c952e7e39c8" providerId="ADAL" clId="{83F3D2E9-B169-3342-BF92-E6850161C07C}" dt="2024-05-03T00:54:52.333" v="2365" actId="20577"/>
        <pc:sldMkLst>
          <pc:docMk/>
          <pc:sldMk cId="2100190076" sldId="274"/>
        </pc:sldMkLst>
        <pc:spChg chg="mod">
          <ac:chgData name="Sanjapu, Ashoka Chakra Varthy" userId="23af22b8-c2f1-4016-a73b-3c952e7e39c8" providerId="ADAL" clId="{83F3D2E9-B169-3342-BF92-E6850161C07C}" dt="2024-05-03T00:42:16.309" v="1910" actId="20577"/>
          <ac:spMkLst>
            <pc:docMk/>
            <pc:sldMk cId="2100190076" sldId="274"/>
            <ac:spMk id="2" creationId="{A6207DD4-DCF3-6201-1784-03B22DFCC747}"/>
          </ac:spMkLst>
        </pc:spChg>
        <pc:spChg chg="del mod">
          <ac:chgData name="Sanjapu, Ashoka Chakra Varthy" userId="23af22b8-c2f1-4016-a73b-3c952e7e39c8" providerId="ADAL" clId="{83F3D2E9-B169-3342-BF92-E6850161C07C}" dt="2024-05-02T23:54:24.170" v="916"/>
          <ac:spMkLst>
            <pc:docMk/>
            <pc:sldMk cId="2100190076" sldId="274"/>
            <ac:spMk id="3" creationId="{8CA1A883-1E45-196D-CD05-C09111D59623}"/>
          </ac:spMkLst>
        </pc:spChg>
        <pc:spChg chg="add del mod">
          <ac:chgData name="Sanjapu, Ashoka Chakra Varthy" userId="23af22b8-c2f1-4016-a73b-3c952e7e39c8" providerId="ADAL" clId="{83F3D2E9-B169-3342-BF92-E6850161C07C}" dt="2024-05-03T00:39:28.865" v="1861"/>
          <ac:spMkLst>
            <pc:docMk/>
            <pc:sldMk cId="2100190076" sldId="274"/>
            <ac:spMk id="6" creationId="{4F2A853C-34B4-56B9-939F-8F2CE77D47AB}"/>
          </ac:spMkLst>
        </pc:spChg>
        <pc:spChg chg="add del">
          <ac:chgData name="Sanjapu, Ashoka Chakra Varthy" userId="23af22b8-c2f1-4016-a73b-3c952e7e39c8" providerId="ADAL" clId="{83F3D2E9-B169-3342-BF92-E6850161C07C}" dt="2024-05-03T00:41:26.156" v="1882" actId="26606"/>
          <ac:spMkLst>
            <pc:docMk/>
            <pc:sldMk cId="2100190076" sldId="274"/>
            <ac:spMk id="8" creationId="{E06C35EF-DBC8-41DC-A647-F1E0F599BC39}"/>
          </ac:spMkLst>
        </pc:spChg>
        <pc:spChg chg="add del">
          <ac:chgData name="Sanjapu, Ashoka Chakra Varthy" userId="23af22b8-c2f1-4016-a73b-3c952e7e39c8" providerId="ADAL" clId="{83F3D2E9-B169-3342-BF92-E6850161C07C}" dt="2024-05-03T00:41:26.156" v="1882" actId="26606"/>
          <ac:spMkLst>
            <pc:docMk/>
            <pc:sldMk cId="2100190076" sldId="274"/>
            <ac:spMk id="10" creationId="{6DEB0BA5-59CA-4DBF-A716-BEEC67603046}"/>
          </ac:spMkLst>
        </pc:spChg>
        <pc:spChg chg="add mod">
          <ac:chgData name="Sanjapu, Ashoka Chakra Varthy" userId="23af22b8-c2f1-4016-a73b-3c952e7e39c8" providerId="ADAL" clId="{83F3D2E9-B169-3342-BF92-E6850161C07C}" dt="2024-05-03T00:54:52.333" v="2365" actId="20577"/>
          <ac:spMkLst>
            <pc:docMk/>
            <pc:sldMk cId="2100190076" sldId="274"/>
            <ac:spMk id="16" creationId="{EE54A12D-D9BE-D119-6464-E555DD3A9A0A}"/>
          </ac:spMkLst>
        </pc:spChg>
        <pc:spChg chg="add del">
          <ac:chgData name="Sanjapu, Ashoka Chakra Varthy" userId="23af22b8-c2f1-4016-a73b-3c952e7e39c8" providerId="ADAL" clId="{83F3D2E9-B169-3342-BF92-E6850161C07C}" dt="2024-05-03T00:41:26.094" v="1881" actId="26606"/>
          <ac:spMkLst>
            <pc:docMk/>
            <pc:sldMk cId="2100190076" sldId="274"/>
            <ac:spMk id="20" creationId="{0BABF38A-8A0D-492E-BD20-6CF4D46B50BD}"/>
          </ac:spMkLst>
        </pc:spChg>
        <pc:spChg chg="add del">
          <ac:chgData name="Sanjapu, Ashoka Chakra Varthy" userId="23af22b8-c2f1-4016-a73b-3c952e7e39c8" providerId="ADAL" clId="{83F3D2E9-B169-3342-BF92-E6850161C07C}" dt="2024-05-03T00:41:26.094" v="1881" actId="26606"/>
          <ac:spMkLst>
            <pc:docMk/>
            <pc:sldMk cId="2100190076" sldId="274"/>
            <ac:spMk id="24" creationId="{729F2144-48B7-4730-955E-365ECED3ABE0}"/>
          </ac:spMkLst>
        </pc:spChg>
        <pc:spChg chg="add del">
          <ac:chgData name="Sanjapu, Ashoka Chakra Varthy" userId="23af22b8-c2f1-4016-a73b-3c952e7e39c8" providerId="ADAL" clId="{83F3D2E9-B169-3342-BF92-E6850161C07C}" dt="2024-05-03T00:41:26.094" v="1881" actId="26606"/>
          <ac:spMkLst>
            <pc:docMk/>
            <pc:sldMk cId="2100190076" sldId="274"/>
            <ac:spMk id="26" creationId="{E765FF50-D2F9-4A4F-86ED-F101E172BA93}"/>
          </ac:spMkLst>
        </pc:spChg>
        <pc:spChg chg="add">
          <ac:chgData name="Sanjapu, Ashoka Chakra Varthy" userId="23af22b8-c2f1-4016-a73b-3c952e7e39c8" providerId="ADAL" clId="{83F3D2E9-B169-3342-BF92-E6850161C07C}" dt="2024-05-03T00:41:26.156" v="1882" actId="26606"/>
          <ac:spMkLst>
            <pc:docMk/>
            <pc:sldMk cId="2100190076" sldId="274"/>
            <ac:spMk id="32" creationId="{0BABF38A-8A0D-492E-BD20-6CF4D46B50BD}"/>
          </ac:spMkLst>
        </pc:spChg>
        <pc:spChg chg="add">
          <ac:chgData name="Sanjapu, Ashoka Chakra Varthy" userId="23af22b8-c2f1-4016-a73b-3c952e7e39c8" providerId="ADAL" clId="{83F3D2E9-B169-3342-BF92-E6850161C07C}" dt="2024-05-03T00:41:26.156" v="1882" actId="26606"/>
          <ac:spMkLst>
            <pc:docMk/>
            <pc:sldMk cId="2100190076" sldId="274"/>
            <ac:spMk id="34" creationId="{C5B4D385-9A54-41DC-9DC5-9C07391CD5C6}"/>
          </ac:spMkLst>
        </pc:spChg>
        <pc:spChg chg="add">
          <ac:chgData name="Sanjapu, Ashoka Chakra Varthy" userId="23af22b8-c2f1-4016-a73b-3c952e7e39c8" providerId="ADAL" clId="{83F3D2E9-B169-3342-BF92-E6850161C07C}" dt="2024-05-03T00:41:26.156" v="1882" actId="26606"/>
          <ac:spMkLst>
            <pc:docMk/>
            <pc:sldMk cId="2100190076" sldId="274"/>
            <ac:spMk id="35" creationId="{5D8D51E0-F43F-4E06-8444-ABAAE94DE3B5}"/>
          </ac:spMkLst>
        </pc:spChg>
        <pc:grpChg chg="add del">
          <ac:chgData name="Sanjapu, Ashoka Chakra Varthy" userId="23af22b8-c2f1-4016-a73b-3c952e7e39c8" providerId="ADAL" clId="{83F3D2E9-B169-3342-BF92-E6850161C07C}" dt="2024-05-03T00:41:26.156" v="1882" actId="26606"/>
          <ac:grpSpMkLst>
            <pc:docMk/>
            <pc:sldMk cId="2100190076" sldId="274"/>
            <ac:grpSpMk id="12" creationId="{DAA8545C-2832-4EB7-9624-D6EEA011A879}"/>
          </ac:grpSpMkLst>
        </pc:grpChg>
        <pc:grpChg chg="add del">
          <ac:chgData name="Sanjapu, Ashoka Chakra Varthy" userId="23af22b8-c2f1-4016-a73b-3c952e7e39c8" providerId="ADAL" clId="{83F3D2E9-B169-3342-BF92-E6850161C07C}" dt="2024-05-03T00:41:26.094" v="1881" actId="26606"/>
          <ac:grpSpMkLst>
            <pc:docMk/>
            <pc:sldMk cId="2100190076" sldId="274"/>
            <ac:grpSpMk id="28" creationId="{FAAF9628-D5D9-4168-8B12-76D677F331F8}"/>
          </ac:grpSpMkLst>
        </pc:grpChg>
        <pc:picChg chg="add del mod">
          <ac:chgData name="Sanjapu, Ashoka Chakra Varthy" userId="23af22b8-c2f1-4016-a73b-3c952e7e39c8" providerId="ADAL" clId="{83F3D2E9-B169-3342-BF92-E6850161C07C}" dt="2024-05-03T00:36:02.459" v="1827" actId="21"/>
          <ac:picMkLst>
            <pc:docMk/>
            <pc:sldMk cId="2100190076" sldId="274"/>
            <ac:picMk id="4" creationId="{527DEB53-907D-B3BD-1885-8844F2826DF3}"/>
          </ac:picMkLst>
        </pc:picChg>
        <pc:picChg chg="add mod ord">
          <ac:chgData name="Sanjapu, Ashoka Chakra Varthy" userId="23af22b8-c2f1-4016-a73b-3c952e7e39c8" providerId="ADAL" clId="{83F3D2E9-B169-3342-BF92-E6850161C07C}" dt="2024-05-03T00:41:26.156" v="1882" actId="26606"/>
          <ac:picMkLst>
            <pc:docMk/>
            <pc:sldMk cId="2100190076" sldId="274"/>
            <ac:picMk id="7" creationId="{10DA6B28-282E-3B2C-D97C-1D8FBCB2598E}"/>
          </ac:picMkLst>
        </pc:picChg>
        <pc:picChg chg="add mod">
          <ac:chgData name="Sanjapu, Ashoka Chakra Varthy" userId="23af22b8-c2f1-4016-a73b-3c952e7e39c8" providerId="ADAL" clId="{83F3D2E9-B169-3342-BF92-E6850161C07C}" dt="2024-05-03T00:41:26.156" v="1882" actId="26606"/>
          <ac:picMkLst>
            <pc:docMk/>
            <pc:sldMk cId="2100190076" sldId="274"/>
            <ac:picMk id="9" creationId="{7DC8411E-73BC-3488-01F9-1B5D197ACBD7}"/>
          </ac:picMkLst>
        </pc:picChg>
        <pc:picChg chg="add mod">
          <ac:chgData name="Sanjapu, Ashoka Chakra Varthy" userId="23af22b8-c2f1-4016-a73b-3c952e7e39c8" providerId="ADAL" clId="{83F3D2E9-B169-3342-BF92-E6850161C07C}" dt="2024-05-03T00:41:34.648" v="1884" actId="1076"/>
          <ac:picMkLst>
            <pc:docMk/>
            <pc:sldMk cId="2100190076" sldId="274"/>
            <ac:picMk id="11" creationId="{50894BC0-2719-4A43-3D5B-88628D4911ED}"/>
          </ac:picMkLst>
        </pc:picChg>
        <pc:picChg chg="add mod">
          <ac:chgData name="Sanjapu, Ashoka Chakra Varthy" userId="23af22b8-c2f1-4016-a73b-3c952e7e39c8" providerId="ADAL" clId="{83F3D2E9-B169-3342-BF92-E6850161C07C}" dt="2024-05-03T00:41:26.156" v="1882" actId="26606"/>
          <ac:picMkLst>
            <pc:docMk/>
            <pc:sldMk cId="2100190076" sldId="274"/>
            <ac:picMk id="15" creationId="{06147663-4517-2428-BAF6-E0A41D4C195E}"/>
          </ac:picMkLst>
        </pc:picChg>
        <pc:picChg chg="add del">
          <ac:chgData name="Sanjapu, Ashoka Chakra Varthy" userId="23af22b8-c2f1-4016-a73b-3c952e7e39c8" providerId="ADAL" clId="{83F3D2E9-B169-3342-BF92-E6850161C07C}" dt="2024-05-03T00:41:26.094" v="1881" actId="26606"/>
          <ac:picMkLst>
            <pc:docMk/>
            <pc:sldMk cId="2100190076" sldId="274"/>
            <ac:picMk id="22" creationId="{BC526B7A-4801-4FD1-95C8-03AF22629E87}"/>
          </ac:picMkLst>
        </pc:picChg>
        <pc:picChg chg="add">
          <ac:chgData name="Sanjapu, Ashoka Chakra Varthy" userId="23af22b8-c2f1-4016-a73b-3c952e7e39c8" providerId="ADAL" clId="{83F3D2E9-B169-3342-BF92-E6850161C07C}" dt="2024-05-03T00:41:26.156" v="1882" actId="26606"/>
          <ac:picMkLst>
            <pc:docMk/>
            <pc:sldMk cId="2100190076" sldId="274"/>
            <ac:picMk id="33" creationId="{BC526B7A-4801-4FD1-95C8-03AF22629E87}"/>
          </ac:picMkLst>
        </pc:picChg>
        <pc:picChg chg="add">
          <ac:chgData name="Sanjapu, Ashoka Chakra Varthy" userId="23af22b8-c2f1-4016-a73b-3c952e7e39c8" providerId="ADAL" clId="{83F3D2E9-B169-3342-BF92-E6850161C07C}" dt="2024-05-03T00:41:26.156" v="1882" actId="26606"/>
          <ac:picMkLst>
            <pc:docMk/>
            <pc:sldMk cId="2100190076" sldId="274"/>
            <ac:picMk id="36" creationId="{1CAA9493-30FF-41A3-B483-A3748A2F6D51}"/>
          </ac:picMkLst>
        </pc:picChg>
      </pc:sldChg>
      <pc:sldChg chg="addSp delSp modSp new del mod setBg">
        <pc:chgData name="Sanjapu, Ashoka Chakra Varthy" userId="23af22b8-c2f1-4016-a73b-3c952e7e39c8" providerId="ADAL" clId="{83F3D2E9-B169-3342-BF92-E6850161C07C}" dt="2024-05-03T00:58:04.802" v="2372" actId="2696"/>
        <pc:sldMkLst>
          <pc:docMk/>
          <pc:sldMk cId="633345169" sldId="275"/>
        </pc:sldMkLst>
        <pc:spChg chg="mod">
          <ac:chgData name="Sanjapu, Ashoka Chakra Varthy" userId="23af22b8-c2f1-4016-a73b-3c952e7e39c8" providerId="ADAL" clId="{83F3D2E9-B169-3342-BF92-E6850161C07C}" dt="2024-05-02T23:55:04.782" v="926" actId="1076"/>
          <ac:spMkLst>
            <pc:docMk/>
            <pc:sldMk cId="633345169" sldId="275"/>
            <ac:spMk id="2" creationId="{36E071E9-E00C-ED92-910A-F99DBC6FC7B5}"/>
          </ac:spMkLst>
        </pc:spChg>
        <pc:spChg chg="del mod">
          <ac:chgData name="Sanjapu, Ashoka Chakra Varthy" userId="23af22b8-c2f1-4016-a73b-3c952e7e39c8" providerId="ADAL" clId="{83F3D2E9-B169-3342-BF92-E6850161C07C}" dt="2024-05-02T23:55:38.760" v="928"/>
          <ac:spMkLst>
            <pc:docMk/>
            <pc:sldMk cId="633345169" sldId="275"/>
            <ac:spMk id="3" creationId="{B6137DF3-FEB7-2116-BD84-71EC93C2B9FF}"/>
          </ac:spMkLst>
        </pc:spChg>
        <pc:spChg chg="add del mod">
          <ac:chgData name="Sanjapu, Ashoka Chakra Varthy" userId="23af22b8-c2f1-4016-a73b-3c952e7e39c8" providerId="ADAL" clId="{83F3D2E9-B169-3342-BF92-E6850161C07C}" dt="2024-05-03T00:57:09.111" v="2369" actId="478"/>
          <ac:spMkLst>
            <pc:docMk/>
            <pc:sldMk cId="633345169" sldId="275"/>
            <ac:spMk id="7" creationId="{4EA60E13-7B5F-5C8B-8908-D57BA314BC49}"/>
          </ac:spMkLst>
        </pc:spChg>
        <pc:spChg chg="add del">
          <ac:chgData name="Sanjapu, Ashoka Chakra Varthy" userId="23af22b8-c2f1-4016-a73b-3c952e7e39c8" providerId="ADAL" clId="{83F3D2E9-B169-3342-BF92-E6850161C07C}" dt="2024-05-02T23:54:57.896" v="923" actId="26606"/>
          <ac:spMkLst>
            <pc:docMk/>
            <pc:sldMk cId="633345169" sldId="275"/>
            <ac:spMk id="8" creationId="{8651CFA9-6065-4243-AC48-858E359780B1}"/>
          </ac:spMkLst>
        </pc:spChg>
        <pc:spChg chg="add del">
          <ac:chgData name="Sanjapu, Ashoka Chakra Varthy" userId="23af22b8-c2f1-4016-a73b-3c952e7e39c8" providerId="ADAL" clId="{83F3D2E9-B169-3342-BF92-E6850161C07C}" dt="2024-05-02T23:54:57.896" v="923" actId="26606"/>
          <ac:spMkLst>
            <pc:docMk/>
            <pc:sldMk cId="633345169" sldId="275"/>
            <ac:spMk id="10" creationId="{1DA57B7B-30D9-4515-9542-FFA699A3C8E8}"/>
          </ac:spMkLst>
        </pc:spChg>
        <pc:spChg chg="add mod">
          <ac:chgData name="Sanjapu, Ashoka Chakra Varthy" userId="23af22b8-c2f1-4016-a73b-3c952e7e39c8" providerId="ADAL" clId="{83F3D2E9-B169-3342-BF92-E6850161C07C}" dt="2024-05-03T00:57:12.036" v="2370" actId="478"/>
          <ac:spMkLst>
            <pc:docMk/>
            <pc:sldMk cId="633345169" sldId="275"/>
            <ac:spMk id="11" creationId="{7707E98D-2849-BF8F-D4D4-B590B791C542}"/>
          </ac:spMkLst>
        </pc:spChg>
        <pc:spChg chg="add">
          <ac:chgData name="Sanjapu, Ashoka Chakra Varthy" userId="23af22b8-c2f1-4016-a73b-3c952e7e39c8" providerId="ADAL" clId="{83F3D2E9-B169-3342-BF92-E6850161C07C}" dt="2024-05-02T23:54:57.906" v="924" actId="26606"/>
          <ac:spMkLst>
            <pc:docMk/>
            <pc:sldMk cId="633345169" sldId="275"/>
            <ac:spMk id="16" creationId="{E06C35EF-DBC8-41DC-A647-F1E0F599BC39}"/>
          </ac:spMkLst>
        </pc:spChg>
        <pc:spChg chg="add">
          <ac:chgData name="Sanjapu, Ashoka Chakra Varthy" userId="23af22b8-c2f1-4016-a73b-3c952e7e39c8" providerId="ADAL" clId="{83F3D2E9-B169-3342-BF92-E6850161C07C}" dt="2024-05-02T23:54:57.906" v="924" actId="26606"/>
          <ac:spMkLst>
            <pc:docMk/>
            <pc:sldMk cId="633345169" sldId="275"/>
            <ac:spMk id="17" creationId="{6DEB0BA5-59CA-4DBF-A716-BEEC67603046}"/>
          </ac:spMkLst>
        </pc:spChg>
        <pc:grpChg chg="add del">
          <ac:chgData name="Sanjapu, Ashoka Chakra Varthy" userId="23af22b8-c2f1-4016-a73b-3c952e7e39c8" providerId="ADAL" clId="{83F3D2E9-B169-3342-BF92-E6850161C07C}" dt="2024-05-02T23:54:57.896" v="923" actId="26606"/>
          <ac:grpSpMkLst>
            <pc:docMk/>
            <pc:sldMk cId="633345169" sldId="275"/>
            <ac:grpSpMk id="12" creationId="{D00940EF-FB5B-46E1-817C-8F4A5A4048F0}"/>
          </ac:grpSpMkLst>
        </pc:grpChg>
        <pc:grpChg chg="add">
          <ac:chgData name="Sanjapu, Ashoka Chakra Varthy" userId="23af22b8-c2f1-4016-a73b-3c952e7e39c8" providerId="ADAL" clId="{83F3D2E9-B169-3342-BF92-E6850161C07C}" dt="2024-05-02T23:54:57.906" v="924" actId="26606"/>
          <ac:grpSpMkLst>
            <pc:docMk/>
            <pc:sldMk cId="633345169" sldId="275"/>
            <ac:grpSpMk id="18" creationId="{DAA8545C-2832-4EB7-9624-D6EEA011A879}"/>
          </ac:grpSpMkLst>
        </pc:grpChg>
        <pc:picChg chg="add del mod">
          <ac:chgData name="Sanjapu, Ashoka Chakra Varthy" userId="23af22b8-c2f1-4016-a73b-3c952e7e39c8" providerId="ADAL" clId="{83F3D2E9-B169-3342-BF92-E6850161C07C}" dt="2024-05-03T00:57:12.036" v="2370" actId="478"/>
          <ac:picMkLst>
            <pc:docMk/>
            <pc:sldMk cId="633345169" sldId="275"/>
            <ac:picMk id="4" creationId="{66376FE4-5C8E-C13B-D99B-D91ACDFB2A9E}"/>
          </ac:picMkLst>
        </pc:picChg>
        <pc:picChg chg="add del mod">
          <ac:chgData name="Sanjapu, Ashoka Chakra Varthy" userId="23af22b8-c2f1-4016-a73b-3c952e7e39c8" providerId="ADAL" clId="{83F3D2E9-B169-3342-BF92-E6850161C07C}" dt="2024-05-03T00:57:14.910" v="2371" actId="478"/>
          <ac:picMkLst>
            <pc:docMk/>
            <pc:sldMk cId="633345169" sldId="275"/>
            <ac:picMk id="5" creationId="{E0251386-7CDB-B269-F955-3602E4AB0264}"/>
          </ac:picMkLst>
        </pc:picChg>
      </pc:sldChg>
      <pc:sldChg chg="addSp modSp new mod setBg">
        <pc:chgData name="Sanjapu, Ashoka Chakra Varthy" userId="23af22b8-c2f1-4016-a73b-3c952e7e39c8" providerId="ADAL" clId="{83F3D2E9-B169-3342-BF92-E6850161C07C}" dt="2024-05-03T00:35:38.736" v="1810" actId="14100"/>
        <pc:sldMkLst>
          <pc:docMk/>
          <pc:sldMk cId="412718955" sldId="276"/>
        </pc:sldMkLst>
        <pc:spChg chg="mod">
          <ac:chgData name="Sanjapu, Ashoka Chakra Varthy" userId="23af22b8-c2f1-4016-a73b-3c952e7e39c8" providerId="ADAL" clId="{83F3D2E9-B169-3342-BF92-E6850161C07C}" dt="2024-05-03T00:35:01.145" v="1787" actId="255"/>
          <ac:spMkLst>
            <pc:docMk/>
            <pc:sldMk cId="412718955" sldId="276"/>
            <ac:spMk id="2" creationId="{39DF57DA-0A61-C323-4F78-4EE7204B4CB7}"/>
          </ac:spMkLst>
        </pc:spChg>
        <pc:spChg chg="mod">
          <ac:chgData name="Sanjapu, Ashoka Chakra Varthy" userId="23af22b8-c2f1-4016-a73b-3c952e7e39c8" providerId="ADAL" clId="{83F3D2E9-B169-3342-BF92-E6850161C07C}" dt="2024-05-03T00:35:38.736" v="1810" actId="14100"/>
          <ac:spMkLst>
            <pc:docMk/>
            <pc:sldMk cId="412718955" sldId="276"/>
            <ac:spMk id="3" creationId="{58C96DE5-A22E-702A-B22F-C5519F7201D8}"/>
          </ac:spMkLst>
        </pc:spChg>
        <pc:spChg chg="add mod">
          <ac:chgData name="Sanjapu, Ashoka Chakra Varthy" userId="23af22b8-c2f1-4016-a73b-3c952e7e39c8" providerId="ADAL" clId="{83F3D2E9-B169-3342-BF92-E6850161C07C}" dt="2024-05-03T00:34:26.534" v="1777" actId="1076"/>
          <ac:spMkLst>
            <pc:docMk/>
            <pc:sldMk cId="412718955" sldId="276"/>
            <ac:spMk id="5" creationId="{65902931-2178-D443-5797-88B8ABB89BE6}"/>
          </ac:spMkLst>
        </pc:spChg>
        <pc:spChg chg="add">
          <ac:chgData name="Sanjapu, Ashoka Chakra Varthy" userId="23af22b8-c2f1-4016-a73b-3c952e7e39c8" providerId="ADAL" clId="{83F3D2E9-B169-3342-BF92-E6850161C07C}" dt="2024-05-03T00:27:41.663" v="1327" actId="26606"/>
          <ac:spMkLst>
            <pc:docMk/>
            <pc:sldMk cId="412718955" sldId="276"/>
            <ac:spMk id="8" creationId="{E06C35EF-DBC8-41DC-A647-F1E0F599BC39}"/>
          </ac:spMkLst>
        </pc:spChg>
        <pc:spChg chg="add">
          <ac:chgData name="Sanjapu, Ashoka Chakra Varthy" userId="23af22b8-c2f1-4016-a73b-3c952e7e39c8" providerId="ADAL" clId="{83F3D2E9-B169-3342-BF92-E6850161C07C}" dt="2024-05-03T00:27:41.663" v="1327" actId="26606"/>
          <ac:spMkLst>
            <pc:docMk/>
            <pc:sldMk cId="412718955" sldId="276"/>
            <ac:spMk id="10" creationId="{6DEB0BA5-59CA-4DBF-A716-BEEC67603046}"/>
          </ac:spMkLst>
        </pc:spChg>
        <pc:grpChg chg="add">
          <ac:chgData name="Sanjapu, Ashoka Chakra Varthy" userId="23af22b8-c2f1-4016-a73b-3c952e7e39c8" providerId="ADAL" clId="{83F3D2E9-B169-3342-BF92-E6850161C07C}" dt="2024-05-03T00:27:41.663" v="1327" actId="26606"/>
          <ac:grpSpMkLst>
            <pc:docMk/>
            <pc:sldMk cId="412718955" sldId="276"/>
            <ac:grpSpMk id="12" creationId="{DAA8545C-2832-4EB7-9624-D6EEA011A879}"/>
          </ac:grpSpMkLst>
        </pc:grpChg>
        <pc:picChg chg="add mod">
          <ac:chgData name="Sanjapu, Ashoka Chakra Varthy" userId="23af22b8-c2f1-4016-a73b-3c952e7e39c8" providerId="ADAL" clId="{83F3D2E9-B169-3342-BF92-E6850161C07C}" dt="2024-05-03T00:35:35.787" v="1809" actId="1076"/>
          <ac:picMkLst>
            <pc:docMk/>
            <pc:sldMk cId="412718955" sldId="276"/>
            <ac:picMk id="4" creationId="{3EED5572-1B72-E97B-BADA-D363E20039C2}"/>
          </ac:picMkLst>
        </pc:picChg>
      </pc:sldChg>
      <pc:sldChg chg="addSp delSp modSp new mod setBg">
        <pc:chgData name="Sanjapu, Ashoka Chakra Varthy" userId="23af22b8-c2f1-4016-a73b-3c952e7e39c8" providerId="ADAL" clId="{83F3D2E9-B169-3342-BF92-E6850161C07C}" dt="2024-05-03T01:45:10.351" v="4029" actId="12"/>
        <pc:sldMkLst>
          <pc:docMk/>
          <pc:sldMk cId="4290978047" sldId="277"/>
        </pc:sldMkLst>
        <pc:spChg chg="mod">
          <ac:chgData name="Sanjapu, Ashoka Chakra Varthy" userId="23af22b8-c2f1-4016-a73b-3c952e7e39c8" providerId="ADAL" clId="{83F3D2E9-B169-3342-BF92-E6850161C07C}" dt="2024-05-03T01:44:50.300" v="4023" actId="1076"/>
          <ac:spMkLst>
            <pc:docMk/>
            <pc:sldMk cId="4290978047" sldId="277"/>
            <ac:spMk id="2" creationId="{A0B9453D-E7B0-3DD8-0B74-17D870402087}"/>
          </ac:spMkLst>
        </pc:spChg>
        <pc:spChg chg="del mod">
          <ac:chgData name="Sanjapu, Ashoka Chakra Varthy" userId="23af22b8-c2f1-4016-a73b-3c952e7e39c8" providerId="ADAL" clId="{83F3D2E9-B169-3342-BF92-E6850161C07C}" dt="2024-05-03T00:36:31.484" v="1856"/>
          <ac:spMkLst>
            <pc:docMk/>
            <pc:sldMk cId="4290978047" sldId="277"/>
            <ac:spMk id="3" creationId="{9690E758-5116-09BC-3380-85BBA4CD11C2}"/>
          </ac:spMkLst>
        </pc:spChg>
        <pc:spChg chg="add mod">
          <ac:chgData name="Sanjapu, Ashoka Chakra Varthy" userId="23af22b8-c2f1-4016-a73b-3c952e7e39c8" providerId="ADAL" clId="{83F3D2E9-B169-3342-BF92-E6850161C07C}" dt="2024-05-03T01:45:10.351" v="4029" actId="12"/>
          <ac:spMkLst>
            <pc:docMk/>
            <pc:sldMk cId="4290978047" sldId="277"/>
            <ac:spMk id="5" creationId="{0915D006-8EDD-ED1A-78F8-2E41306DBA42}"/>
          </ac:spMkLst>
        </pc:spChg>
        <pc:spChg chg="add del mod">
          <ac:chgData name="Sanjapu, Ashoka Chakra Varthy" userId="23af22b8-c2f1-4016-a73b-3c952e7e39c8" providerId="ADAL" clId="{83F3D2E9-B169-3342-BF92-E6850161C07C}" dt="2024-05-03T01:42:13.866" v="3782"/>
          <ac:spMkLst>
            <pc:docMk/>
            <pc:sldMk cId="4290978047" sldId="277"/>
            <ac:spMk id="7" creationId="{63016894-ED79-A855-C7A6-409535D9EFE0}"/>
          </ac:spMkLst>
        </pc:spChg>
        <pc:spChg chg="add">
          <ac:chgData name="Sanjapu, Ashoka Chakra Varthy" userId="23af22b8-c2f1-4016-a73b-3c952e7e39c8" providerId="ADAL" clId="{83F3D2E9-B169-3342-BF92-E6850161C07C}" dt="2024-05-03T00:36:16.599" v="1829" actId="26606"/>
          <ac:spMkLst>
            <pc:docMk/>
            <pc:sldMk cId="4290978047" sldId="277"/>
            <ac:spMk id="8" creationId="{8651CFA9-6065-4243-AC48-858E359780B1}"/>
          </ac:spMkLst>
        </pc:spChg>
        <pc:spChg chg="add del mod">
          <ac:chgData name="Sanjapu, Ashoka Chakra Varthy" userId="23af22b8-c2f1-4016-a73b-3c952e7e39c8" providerId="ADAL" clId="{83F3D2E9-B169-3342-BF92-E6850161C07C}" dt="2024-05-03T01:43:10.026" v="3814" actId="478"/>
          <ac:spMkLst>
            <pc:docMk/>
            <pc:sldMk cId="4290978047" sldId="277"/>
            <ac:spMk id="9" creationId="{00A07A5F-87BC-0C22-BD83-CCD9BBCB8ADC}"/>
          </ac:spMkLst>
        </pc:spChg>
        <pc:spChg chg="add">
          <ac:chgData name="Sanjapu, Ashoka Chakra Varthy" userId="23af22b8-c2f1-4016-a73b-3c952e7e39c8" providerId="ADAL" clId="{83F3D2E9-B169-3342-BF92-E6850161C07C}" dt="2024-05-03T00:36:16.599" v="1829" actId="26606"/>
          <ac:spMkLst>
            <pc:docMk/>
            <pc:sldMk cId="4290978047" sldId="277"/>
            <ac:spMk id="10" creationId="{1DA57B7B-30D9-4515-9542-FFA699A3C8E8}"/>
          </ac:spMkLst>
        </pc:spChg>
        <pc:grpChg chg="add">
          <ac:chgData name="Sanjapu, Ashoka Chakra Varthy" userId="23af22b8-c2f1-4016-a73b-3c952e7e39c8" providerId="ADAL" clId="{83F3D2E9-B169-3342-BF92-E6850161C07C}" dt="2024-05-03T00:36:16.599" v="1829" actId="26606"/>
          <ac:grpSpMkLst>
            <pc:docMk/>
            <pc:sldMk cId="4290978047" sldId="277"/>
            <ac:grpSpMk id="12" creationId="{D00940EF-FB5B-46E1-817C-8F4A5A4048F0}"/>
          </ac:grpSpMkLst>
        </pc:grpChg>
        <pc:picChg chg="add del mod">
          <ac:chgData name="Sanjapu, Ashoka Chakra Varthy" userId="23af22b8-c2f1-4016-a73b-3c952e7e39c8" providerId="ADAL" clId="{83F3D2E9-B169-3342-BF92-E6850161C07C}" dt="2024-05-03T01:42:12.142" v="3781" actId="478"/>
          <ac:picMkLst>
            <pc:docMk/>
            <pc:sldMk cId="4290978047" sldId="277"/>
            <ac:picMk id="4" creationId="{6424985B-3DAE-0BE7-EEE0-DE6F0788E71A}"/>
          </ac:picMkLst>
        </pc:picChg>
        <pc:picChg chg="add mod">
          <ac:chgData name="Sanjapu, Ashoka Chakra Varthy" userId="23af22b8-c2f1-4016-a73b-3c952e7e39c8" providerId="ADAL" clId="{83F3D2E9-B169-3342-BF92-E6850161C07C}" dt="2024-05-03T01:44:59.241" v="4027" actId="14100"/>
          <ac:picMkLst>
            <pc:docMk/>
            <pc:sldMk cId="4290978047" sldId="277"/>
            <ac:picMk id="11" creationId="{8BD864A2-C60F-9792-1F9F-CD6817969B1B}"/>
          </ac:picMkLst>
        </pc:picChg>
        <pc:picChg chg="add del mod">
          <ac:chgData name="Sanjapu, Ashoka Chakra Varthy" userId="23af22b8-c2f1-4016-a73b-3c952e7e39c8" providerId="ADAL" clId="{83F3D2E9-B169-3342-BF92-E6850161C07C}" dt="2024-05-03T01:42:30.928" v="3784" actId="478"/>
          <ac:picMkLst>
            <pc:docMk/>
            <pc:sldMk cId="4290978047" sldId="277"/>
            <ac:picMk id="1026" creationId="{7CF6A1C7-C47E-5318-3B47-1AAFEB12B350}"/>
          </ac:picMkLst>
        </pc:picChg>
      </pc:sldChg>
      <pc:sldChg chg="addSp delSp modSp new mod setBg">
        <pc:chgData name="Sanjapu, Ashoka Chakra Varthy" userId="23af22b8-c2f1-4016-a73b-3c952e7e39c8" providerId="ADAL" clId="{83F3D2E9-B169-3342-BF92-E6850161C07C}" dt="2024-05-03T01:25:19.581" v="3324" actId="1076"/>
        <pc:sldMkLst>
          <pc:docMk/>
          <pc:sldMk cId="3435989935" sldId="278"/>
        </pc:sldMkLst>
        <pc:spChg chg="del mod">
          <ac:chgData name="Sanjapu, Ashoka Chakra Varthy" userId="23af22b8-c2f1-4016-a73b-3c952e7e39c8" providerId="ADAL" clId="{83F3D2E9-B169-3342-BF92-E6850161C07C}" dt="2024-05-03T01:22:22.586" v="3186" actId="478"/>
          <ac:spMkLst>
            <pc:docMk/>
            <pc:sldMk cId="3435989935" sldId="278"/>
            <ac:spMk id="2" creationId="{81BAE311-4367-447E-F159-9921F4285EE5}"/>
          </ac:spMkLst>
        </pc:spChg>
        <pc:spChg chg="del mod">
          <ac:chgData name="Sanjapu, Ashoka Chakra Varthy" userId="23af22b8-c2f1-4016-a73b-3c952e7e39c8" providerId="ADAL" clId="{83F3D2E9-B169-3342-BF92-E6850161C07C}" dt="2024-05-03T01:06:56.679" v="2419"/>
          <ac:spMkLst>
            <pc:docMk/>
            <pc:sldMk cId="3435989935" sldId="278"/>
            <ac:spMk id="3" creationId="{7F72BAE1-B2AB-CDE2-C7E8-32F38FF0212E}"/>
          </ac:spMkLst>
        </pc:spChg>
        <pc:spChg chg="add mod">
          <ac:chgData name="Sanjapu, Ashoka Chakra Varthy" userId="23af22b8-c2f1-4016-a73b-3c952e7e39c8" providerId="ADAL" clId="{83F3D2E9-B169-3342-BF92-E6850161C07C}" dt="2024-05-03T01:25:19.581" v="3324" actId="1076"/>
          <ac:spMkLst>
            <pc:docMk/>
            <pc:sldMk cId="3435989935" sldId="278"/>
            <ac:spMk id="6" creationId="{1ED25F3B-0AD2-52EE-7DB6-6099F0249340}"/>
          </ac:spMkLst>
        </pc:spChg>
        <pc:spChg chg="add mod">
          <ac:chgData name="Sanjapu, Ashoka Chakra Varthy" userId="23af22b8-c2f1-4016-a73b-3c952e7e39c8" providerId="ADAL" clId="{83F3D2E9-B169-3342-BF92-E6850161C07C}" dt="2024-05-03T01:24:32.532" v="3301" actId="255"/>
          <ac:spMkLst>
            <pc:docMk/>
            <pc:sldMk cId="3435989935" sldId="278"/>
            <ac:spMk id="7" creationId="{CBEC24C7-5CDA-5ADD-3CC0-5CA6F70302B2}"/>
          </ac:spMkLst>
        </pc:spChg>
        <pc:spChg chg="add del">
          <ac:chgData name="Sanjapu, Ashoka Chakra Varthy" userId="23af22b8-c2f1-4016-a73b-3c952e7e39c8" providerId="ADAL" clId="{83F3D2E9-B169-3342-BF92-E6850161C07C}" dt="2024-05-03T01:08:18.783" v="2426" actId="26606"/>
          <ac:spMkLst>
            <pc:docMk/>
            <pc:sldMk cId="3435989935" sldId="278"/>
            <ac:spMk id="8" creationId="{8651CFA9-6065-4243-AC48-858E359780B1}"/>
          </ac:spMkLst>
        </pc:spChg>
        <pc:spChg chg="add del">
          <ac:chgData name="Sanjapu, Ashoka Chakra Varthy" userId="23af22b8-c2f1-4016-a73b-3c952e7e39c8" providerId="ADAL" clId="{83F3D2E9-B169-3342-BF92-E6850161C07C}" dt="2024-05-03T01:08:18.783" v="2426" actId="26606"/>
          <ac:spMkLst>
            <pc:docMk/>
            <pc:sldMk cId="3435989935" sldId="278"/>
            <ac:spMk id="10" creationId="{1DA57B7B-30D9-4515-9542-FFA699A3C8E8}"/>
          </ac:spMkLst>
        </pc:spChg>
        <pc:spChg chg="add del">
          <ac:chgData name="Sanjapu, Ashoka Chakra Varthy" userId="23af22b8-c2f1-4016-a73b-3c952e7e39c8" providerId="ADAL" clId="{83F3D2E9-B169-3342-BF92-E6850161C07C}" dt="2024-05-03T01:20:56.488" v="3160" actId="478"/>
          <ac:spMkLst>
            <pc:docMk/>
            <pc:sldMk cId="3435989935" sldId="278"/>
            <ac:spMk id="18" creationId="{02D7F18A-B296-0828-9709-6EECB35C5F58}"/>
          </ac:spMkLst>
        </pc:spChg>
        <pc:spChg chg="add del">
          <ac:chgData name="Sanjapu, Ashoka Chakra Varthy" userId="23af22b8-c2f1-4016-a73b-3c952e7e39c8" providerId="ADAL" clId="{83F3D2E9-B169-3342-BF92-E6850161C07C}" dt="2024-05-03T01:08:33.759" v="2428" actId="26606"/>
          <ac:spMkLst>
            <pc:docMk/>
            <pc:sldMk cId="3435989935" sldId="278"/>
            <ac:spMk id="21" creationId="{8651CFA9-6065-4243-AC48-858E359780B1}"/>
          </ac:spMkLst>
        </pc:spChg>
        <pc:spChg chg="add del">
          <ac:chgData name="Sanjapu, Ashoka Chakra Varthy" userId="23af22b8-c2f1-4016-a73b-3c952e7e39c8" providerId="ADAL" clId="{83F3D2E9-B169-3342-BF92-E6850161C07C}" dt="2024-05-03T01:08:33.759" v="2428" actId="26606"/>
          <ac:spMkLst>
            <pc:docMk/>
            <pc:sldMk cId="3435989935" sldId="278"/>
            <ac:spMk id="23" creationId="{5A8C81AE-8F0D-49F3-9FB4-334B0DCDF195}"/>
          </ac:spMkLst>
        </pc:spChg>
        <pc:spChg chg="add">
          <ac:chgData name="Sanjapu, Ashoka Chakra Varthy" userId="23af22b8-c2f1-4016-a73b-3c952e7e39c8" providerId="ADAL" clId="{83F3D2E9-B169-3342-BF92-E6850161C07C}" dt="2024-05-03T01:08:33.759" v="2428" actId="26606"/>
          <ac:spMkLst>
            <pc:docMk/>
            <pc:sldMk cId="3435989935" sldId="278"/>
            <ac:spMk id="32" creationId="{8651CFA9-6065-4243-AC48-858E359780B1}"/>
          </ac:spMkLst>
        </pc:spChg>
        <pc:spChg chg="add">
          <ac:chgData name="Sanjapu, Ashoka Chakra Varthy" userId="23af22b8-c2f1-4016-a73b-3c952e7e39c8" providerId="ADAL" clId="{83F3D2E9-B169-3342-BF92-E6850161C07C}" dt="2024-05-03T01:08:33.759" v="2428" actId="26606"/>
          <ac:spMkLst>
            <pc:docMk/>
            <pc:sldMk cId="3435989935" sldId="278"/>
            <ac:spMk id="34" creationId="{5A8C81AE-8F0D-49F3-9FB4-334B0DCDF195}"/>
          </ac:spMkLst>
        </pc:spChg>
        <pc:grpChg chg="add del">
          <ac:chgData name="Sanjapu, Ashoka Chakra Varthy" userId="23af22b8-c2f1-4016-a73b-3c952e7e39c8" providerId="ADAL" clId="{83F3D2E9-B169-3342-BF92-E6850161C07C}" dt="2024-05-03T01:08:18.783" v="2426" actId="26606"/>
          <ac:grpSpMkLst>
            <pc:docMk/>
            <pc:sldMk cId="3435989935" sldId="278"/>
            <ac:grpSpMk id="12" creationId="{D00940EF-FB5B-46E1-817C-8F4A5A4048F0}"/>
          </ac:grpSpMkLst>
        </pc:grpChg>
        <pc:grpChg chg="add del">
          <ac:chgData name="Sanjapu, Ashoka Chakra Varthy" userId="23af22b8-c2f1-4016-a73b-3c952e7e39c8" providerId="ADAL" clId="{83F3D2E9-B169-3342-BF92-E6850161C07C}" dt="2024-05-03T01:08:33.759" v="2428" actId="26606"/>
          <ac:grpSpMkLst>
            <pc:docMk/>
            <pc:sldMk cId="3435989935" sldId="278"/>
            <ac:grpSpMk id="25" creationId="{329D5B16-F37A-4DDB-AEC7-D86E5D2EB632}"/>
          </ac:grpSpMkLst>
        </pc:grpChg>
        <pc:grpChg chg="add">
          <ac:chgData name="Sanjapu, Ashoka Chakra Varthy" userId="23af22b8-c2f1-4016-a73b-3c952e7e39c8" providerId="ADAL" clId="{83F3D2E9-B169-3342-BF92-E6850161C07C}" dt="2024-05-03T01:08:33.759" v="2428" actId="26606"/>
          <ac:grpSpMkLst>
            <pc:docMk/>
            <pc:sldMk cId="3435989935" sldId="278"/>
            <ac:grpSpMk id="36" creationId="{329D5B16-F37A-4DDB-AEC7-D86E5D2EB632}"/>
          </ac:grpSpMkLst>
        </pc:grpChg>
        <pc:picChg chg="add mod ord">
          <ac:chgData name="Sanjapu, Ashoka Chakra Varthy" userId="23af22b8-c2f1-4016-a73b-3c952e7e39c8" providerId="ADAL" clId="{83F3D2E9-B169-3342-BF92-E6850161C07C}" dt="2024-05-03T01:08:33.759" v="2428" actId="26606"/>
          <ac:picMkLst>
            <pc:docMk/>
            <pc:sldMk cId="3435989935" sldId="278"/>
            <ac:picMk id="4" creationId="{56295B53-BEEE-78EB-8442-255EF9783365}"/>
          </ac:picMkLst>
        </pc:picChg>
        <pc:picChg chg="add mod">
          <ac:chgData name="Sanjapu, Ashoka Chakra Varthy" userId="23af22b8-c2f1-4016-a73b-3c952e7e39c8" providerId="ADAL" clId="{83F3D2E9-B169-3342-BF92-E6850161C07C}" dt="2024-05-03T01:08:18.783" v="2426" actId="26606"/>
          <ac:picMkLst>
            <pc:docMk/>
            <pc:sldMk cId="3435989935" sldId="278"/>
            <ac:picMk id="5" creationId="{C1A28ECA-F3F5-A15C-A975-E61A88861156}"/>
          </ac:picMkLst>
        </pc:picChg>
      </pc:sldChg>
      <pc:sldChg chg="addSp delSp modSp new mod setBg">
        <pc:chgData name="Sanjapu, Ashoka Chakra Varthy" userId="23af22b8-c2f1-4016-a73b-3c952e7e39c8" providerId="ADAL" clId="{83F3D2E9-B169-3342-BF92-E6850161C07C}" dt="2024-05-03T02:15:52.401" v="5333" actId="20577"/>
        <pc:sldMkLst>
          <pc:docMk/>
          <pc:sldMk cId="2596996779" sldId="279"/>
        </pc:sldMkLst>
        <pc:spChg chg="mod">
          <ac:chgData name="Sanjapu, Ashoka Chakra Varthy" userId="23af22b8-c2f1-4016-a73b-3c952e7e39c8" providerId="ADAL" clId="{83F3D2E9-B169-3342-BF92-E6850161C07C}" dt="2024-05-03T02:08:09.679" v="4930" actId="26606"/>
          <ac:spMkLst>
            <pc:docMk/>
            <pc:sldMk cId="2596996779" sldId="279"/>
            <ac:spMk id="2" creationId="{179AF591-A83B-6512-9520-1E1D8AA72002}"/>
          </ac:spMkLst>
        </pc:spChg>
        <pc:spChg chg="del mod">
          <ac:chgData name="Sanjapu, Ashoka Chakra Varthy" userId="23af22b8-c2f1-4016-a73b-3c952e7e39c8" providerId="ADAL" clId="{83F3D2E9-B169-3342-BF92-E6850161C07C}" dt="2024-05-03T02:07:49.961" v="4923" actId="478"/>
          <ac:spMkLst>
            <pc:docMk/>
            <pc:sldMk cId="2596996779" sldId="279"/>
            <ac:spMk id="3" creationId="{FC9B1639-15BC-B4CC-84B8-60E0CDD90BD2}"/>
          </ac:spMkLst>
        </pc:spChg>
        <pc:spChg chg="add del">
          <ac:chgData name="Sanjapu, Ashoka Chakra Varthy" userId="23af22b8-c2f1-4016-a73b-3c952e7e39c8" providerId="ADAL" clId="{83F3D2E9-B169-3342-BF92-E6850161C07C}" dt="2024-05-03T02:04:18.922" v="4886" actId="26606"/>
          <ac:spMkLst>
            <pc:docMk/>
            <pc:sldMk cId="2596996779" sldId="279"/>
            <ac:spMk id="8" creationId="{8651CFA9-6065-4243-AC48-858E359780B1}"/>
          </ac:spMkLst>
        </pc:spChg>
        <pc:spChg chg="add del">
          <ac:chgData name="Sanjapu, Ashoka Chakra Varthy" userId="23af22b8-c2f1-4016-a73b-3c952e7e39c8" providerId="ADAL" clId="{83F3D2E9-B169-3342-BF92-E6850161C07C}" dt="2024-05-03T02:04:18.922" v="4886" actId="26606"/>
          <ac:spMkLst>
            <pc:docMk/>
            <pc:sldMk cId="2596996779" sldId="279"/>
            <ac:spMk id="10" creationId="{1DA57B7B-30D9-4515-9542-FFA699A3C8E8}"/>
          </ac:spMkLst>
        </pc:spChg>
        <pc:spChg chg="add del">
          <ac:chgData name="Sanjapu, Ashoka Chakra Varthy" userId="23af22b8-c2f1-4016-a73b-3c952e7e39c8" providerId="ADAL" clId="{83F3D2E9-B169-3342-BF92-E6850161C07C}" dt="2024-05-03T02:08:09.679" v="4930" actId="26606"/>
          <ac:spMkLst>
            <pc:docMk/>
            <pc:sldMk cId="2596996779" sldId="279"/>
            <ac:spMk id="16" creationId="{8651CFA9-6065-4243-AC48-858E359780B1}"/>
          </ac:spMkLst>
        </pc:spChg>
        <pc:spChg chg="add del">
          <ac:chgData name="Sanjapu, Ashoka Chakra Varthy" userId="23af22b8-c2f1-4016-a73b-3c952e7e39c8" providerId="ADAL" clId="{83F3D2E9-B169-3342-BF92-E6850161C07C}" dt="2024-05-03T02:08:09.679" v="4930" actId="26606"/>
          <ac:spMkLst>
            <pc:docMk/>
            <pc:sldMk cId="2596996779" sldId="279"/>
            <ac:spMk id="17" creationId="{1DA57B7B-30D9-4515-9542-FFA699A3C8E8}"/>
          </ac:spMkLst>
        </pc:spChg>
        <pc:spChg chg="add del">
          <ac:chgData name="Sanjapu, Ashoka Chakra Varthy" userId="23af22b8-c2f1-4016-a73b-3c952e7e39c8" providerId="ADAL" clId="{83F3D2E9-B169-3342-BF92-E6850161C07C}" dt="2024-05-03T02:08:06.538" v="4927" actId="26606"/>
          <ac:spMkLst>
            <pc:docMk/>
            <pc:sldMk cId="2596996779" sldId="279"/>
            <ac:spMk id="23" creationId="{0BABF38A-8A0D-492E-BD20-6CF4D46B50BD}"/>
          </ac:spMkLst>
        </pc:spChg>
        <pc:spChg chg="add del">
          <ac:chgData name="Sanjapu, Ashoka Chakra Varthy" userId="23af22b8-c2f1-4016-a73b-3c952e7e39c8" providerId="ADAL" clId="{83F3D2E9-B169-3342-BF92-E6850161C07C}" dt="2024-05-03T02:08:06.538" v="4927" actId="26606"/>
          <ac:spMkLst>
            <pc:docMk/>
            <pc:sldMk cId="2596996779" sldId="279"/>
            <ac:spMk id="27" creationId="{310E06F9-9F12-4D1B-92C0-4B30818D093E}"/>
          </ac:spMkLst>
        </pc:spChg>
        <pc:spChg chg="add del">
          <ac:chgData name="Sanjapu, Ashoka Chakra Varthy" userId="23af22b8-c2f1-4016-a73b-3c952e7e39c8" providerId="ADAL" clId="{83F3D2E9-B169-3342-BF92-E6850161C07C}" dt="2024-05-03T02:08:06.538" v="4927" actId="26606"/>
          <ac:spMkLst>
            <pc:docMk/>
            <pc:sldMk cId="2596996779" sldId="279"/>
            <ac:spMk id="29" creationId="{8F5EFE88-F6A7-4B53-AF99-227DFC56A032}"/>
          </ac:spMkLst>
        </pc:spChg>
        <pc:spChg chg="add del">
          <ac:chgData name="Sanjapu, Ashoka Chakra Varthy" userId="23af22b8-c2f1-4016-a73b-3c952e7e39c8" providerId="ADAL" clId="{83F3D2E9-B169-3342-BF92-E6850161C07C}" dt="2024-05-03T02:08:06.538" v="4927" actId="26606"/>
          <ac:spMkLst>
            <pc:docMk/>
            <pc:sldMk cId="2596996779" sldId="279"/>
            <ac:spMk id="31" creationId="{BF9AF5CF-AE21-453A-8D3F-6D9FC64A18B2}"/>
          </ac:spMkLst>
        </pc:spChg>
        <pc:spChg chg="add del">
          <ac:chgData name="Sanjapu, Ashoka Chakra Varthy" userId="23af22b8-c2f1-4016-a73b-3c952e7e39c8" providerId="ADAL" clId="{83F3D2E9-B169-3342-BF92-E6850161C07C}" dt="2024-05-03T02:08:09.654" v="4929" actId="26606"/>
          <ac:spMkLst>
            <pc:docMk/>
            <pc:sldMk cId="2596996779" sldId="279"/>
            <ac:spMk id="37" creationId="{0BABF38A-8A0D-492E-BD20-6CF4D46B50BD}"/>
          </ac:spMkLst>
        </pc:spChg>
        <pc:spChg chg="add del">
          <ac:chgData name="Sanjapu, Ashoka Chakra Varthy" userId="23af22b8-c2f1-4016-a73b-3c952e7e39c8" providerId="ADAL" clId="{83F3D2E9-B169-3342-BF92-E6850161C07C}" dt="2024-05-03T02:08:09.654" v="4929" actId="26606"/>
          <ac:spMkLst>
            <pc:docMk/>
            <pc:sldMk cId="2596996779" sldId="279"/>
            <ac:spMk id="39" creationId="{310E06F9-9F12-4D1B-92C0-4B30818D093E}"/>
          </ac:spMkLst>
        </pc:spChg>
        <pc:spChg chg="add del">
          <ac:chgData name="Sanjapu, Ashoka Chakra Varthy" userId="23af22b8-c2f1-4016-a73b-3c952e7e39c8" providerId="ADAL" clId="{83F3D2E9-B169-3342-BF92-E6850161C07C}" dt="2024-05-03T02:08:09.654" v="4929" actId="26606"/>
          <ac:spMkLst>
            <pc:docMk/>
            <pc:sldMk cId="2596996779" sldId="279"/>
            <ac:spMk id="40" creationId="{8F5EFE88-F6A7-4B53-AF99-227DFC56A032}"/>
          </ac:spMkLst>
        </pc:spChg>
        <pc:spChg chg="add del">
          <ac:chgData name="Sanjapu, Ashoka Chakra Varthy" userId="23af22b8-c2f1-4016-a73b-3c952e7e39c8" providerId="ADAL" clId="{83F3D2E9-B169-3342-BF92-E6850161C07C}" dt="2024-05-03T02:08:09.654" v="4929" actId="26606"/>
          <ac:spMkLst>
            <pc:docMk/>
            <pc:sldMk cId="2596996779" sldId="279"/>
            <ac:spMk id="41" creationId="{BF9AF5CF-AE21-453A-8D3F-6D9FC64A18B2}"/>
          </ac:spMkLst>
        </pc:spChg>
        <pc:spChg chg="add">
          <ac:chgData name="Sanjapu, Ashoka Chakra Varthy" userId="23af22b8-c2f1-4016-a73b-3c952e7e39c8" providerId="ADAL" clId="{83F3D2E9-B169-3342-BF92-E6850161C07C}" dt="2024-05-03T02:08:09.679" v="4930" actId="26606"/>
          <ac:spMkLst>
            <pc:docMk/>
            <pc:sldMk cId="2596996779" sldId="279"/>
            <ac:spMk id="44" creationId="{0BABF38A-8A0D-492E-BD20-6CF4D46B50BD}"/>
          </ac:spMkLst>
        </pc:spChg>
        <pc:spChg chg="add">
          <ac:chgData name="Sanjapu, Ashoka Chakra Varthy" userId="23af22b8-c2f1-4016-a73b-3c952e7e39c8" providerId="ADAL" clId="{83F3D2E9-B169-3342-BF92-E6850161C07C}" dt="2024-05-03T02:08:09.679" v="4930" actId="26606"/>
          <ac:spMkLst>
            <pc:docMk/>
            <pc:sldMk cId="2596996779" sldId="279"/>
            <ac:spMk id="46" creationId="{F1174801-1395-44C5-9B00-CCAC45C056E7}"/>
          </ac:spMkLst>
        </pc:spChg>
        <pc:spChg chg="add">
          <ac:chgData name="Sanjapu, Ashoka Chakra Varthy" userId="23af22b8-c2f1-4016-a73b-3c952e7e39c8" providerId="ADAL" clId="{83F3D2E9-B169-3342-BF92-E6850161C07C}" dt="2024-05-03T02:08:09.679" v="4930" actId="26606"/>
          <ac:spMkLst>
            <pc:docMk/>
            <pc:sldMk cId="2596996779" sldId="279"/>
            <ac:spMk id="47" creationId="{8BADB362-9771-4A3C-B9E5-6777F34C5041}"/>
          </ac:spMkLst>
        </pc:spChg>
        <pc:grpChg chg="add del">
          <ac:chgData name="Sanjapu, Ashoka Chakra Varthy" userId="23af22b8-c2f1-4016-a73b-3c952e7e39c8" providerId="ADAL" clId="{83F3D2E9-B169-3342-BF92-E6850161C07C}" dt="2024-05-03T02:04:18.922" v="4886" actId="26606"/>
          <ac:grpSpMkLst>
            <pc:docMk/>
            <pc:sldMk cId="2596996779" sldId="279"/>
            <ac:grpSpMk id="12" creationId="{DB2F975E-DA49-4702-8C47-1C492A7A848E}"/>
          </ac:grpSpMkLst>
        </pc:grpChg>
        <pc:grpChg chg="add del">
          <ac:chgData name="Sanjapu, Ashoka Chakra Varthy" userId="23af22b8-c2f1-4016-a73b-3c952e7e39c8" providerId="ADAL" clId="{83F3D2E9-B169-3342-BF92-E6850161C07C}" dt="2024-05-03T02:08:09.679" v="4930" actId="26606"/>
          <ac:grpSpMkLst>
            <pc:docMk/>
            <pc:sldMk cId="2596996779" sldId="279"/>
            <ac:grpSpMk id="18" creationId="{D00940EF-FB5B-46E1-817C-8F4A5A4048F0}"/>
          </ac:grpSpMkLst>
        </pc:grpChg>
        <pc:grpChg chg="add del">
          <ac:chgData name="Sanjapu, Ashoka Chakra Varthy" userId="23af22b8-c2f1-4016-a73b-3c952e7e39c8" providerId="ADAL" clId="{83F3D2E9-B169-3342-BF92-E6850161C07C}" dt="2024-05-03T02:08:06.538" v="4927" actId="26606"/>
          <ac:grpSpMkLst>
            <pc:docMk/>
            <pc:sldMk cId="2596996779" sldId="279"/>
            <ac:grpSpMk id="33" creationId="{BE79AECD-175A-4F8E-98CE-F42417E11388}"/>
          </ac:grpSpMkLst>
        </pc:grpChg>
        <pc:grpChg chg="add del">
          <ac:chgData name="Sanjapu, Ashoka Chakra Varthy" userId="23af22b8-c2f1-4016-a73b-3c952e7e39c8" providerId="ADAL" clId="{83F3D2E9-B169-3342-BF92-E6850161C07C}" dt="2024-05-03T02:08:09.654" v="4929" actId="26606"/>
          <ac:grpSpMkLst>
            <pc:docMk/>
            <pc:sldMk cId="2596996779" sldId="279"/>
            <ac:grpSpMk id="42" creationId="{BE79AECD-175A-4F8E-98CE-F42417E11388}"/>
          </ac:grpSpMkLst>
        </pc:grpChg>
        <pc:grpChg chg="add">
          <ac:chgData name="Sanjapu, Ashoka Chakra Varthy" userId="23af22b8-c2f1-4016-a73b-3c952e7e39c8" providerId="ADAL" clId="{83F3D2E9-B169-3342-BF92-E6850161C07C}" dt="2024-05-03T02:08:09.679" v="4930" actId="26606"/>
          <ac:grpSpMkLst>
            <pc:docMk/>
            <pc:sldMk cId="2596996779" sldId="279"/>
            <ac:grpSpMk id="48" creationId="{6C5D976F-50BF-4FEC-B797-AACEB2C35144}"/>
          </ac:grpSpMkLst>
        </pc:grpChg>
        <pc:graphicFrameChg chg="add mod modGraphic">
          <ac:chgData name="Sanjapu, Ashoka Chakra Varthy" userId="23af22b8-c2f1-4016-a73b-3c952e7e39c8" providerId="ADAL" clId="{83F3D2E9-B169-3342-BF92-E6850161C07C}" dt="2024-05-03T02:15:52.401" v="5333" actId="20577"/>
          <ac:graphicFrameMkLst>
            <pc:docMk/>
            <pc:sldMk cId="2596996779" sldId="279"/>
            <ac:graphicFrameMk id="4" creationId="{8F633BD3-F6B4-8EE1-75F9-49D27F4EC9D7}"/>
          </ac:graphicFrameMkLst>
        </pc:graphicFrameChg>
        <pc:picChg chg="add del">
          <ac:chgData name="Sanjapu, Ashoka Chakra Varthy" userId="23af22b8-c2f1-4016-a73b-3c952e7e39c8" providerId="ADAL" clId="{83F3D2E9-B169-3342-BF92-E6850161C07C}" dt="2024-05-03T02:08:06.538" v="4927" actId="26606"/>
          <ac:picMkLst>
            <pc:docMk/>
            <pc:sldMk cId="2596996779" sldId="279"/>
            <ac:picMk id="25" creationId="{BC526B7A-4801-4FD1-95C8-03AF22629E87}"/>
          </ac:picMkLst>
        </pc:picChg>
        <pc:picChg chg="add del">
          <ac:chgData name="Sanjapu, Ashoka Chakra Varthy" userId="23af22b8-c2f1-4016-a73b-3c952e7e39c8" providerId="ADAL" clId="{83F3D2E9-B169-3342-BF92-E6850161C07C}" dt="2024-05-03T02:08:09.654" v="4929" actId="26606"/>
          <ac:picMkLst>
            <pc:docMk/>
            <pc:sldMk cId="2596996779" sldId="279"/>
            <ac:picMk id="38" creationId="{BC526B7A-4801-4FD1-95C8-03AF22629E87}"/>
          </ac:picMkLst>
        </pc:picChg>
        <pc:picChg chg="add">
          <ac:chgData name="Sanjapu, Ashoka Chakra Varthy" userId="23af22b8-c2f1-4016-a73b-3c952e7e39c8" providerId="ADAL" clId="{83F3D2E9-B169-3342-BF92-E6850161C07C}" dt="2024-05-03T02:08:09.679" v="4930" actId="26606"/>
          <ac:picMkLst>
            <pc:docMk/>
            <pc:sldMk cId="2596996779" sldId="279"/>
            <ac:picMk id="45" creationId="{BC526B7A-4801-4FD1-95C8-03AF22629E87}"/>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A9862BA-7396-4136-8B0F-C0ABDF7623E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B35B43-1B4C-4A90-B056-F3D04E6C3999}">
      <dgm:prSet/>
      <dgm:spPr/>
      <dgm:t>
        <a:bodyPr/>
        <a:lstStyle/>
        <a:p>
          <a:pPr>
            <a:lnSpc>
              <a:spcPct val="100000"/>
            </a:lnSpc>
          </a:pPr>
          <a:r>
            <a:rPr lang="en-US" b="1" dirty="0"/>
            <a:t>Motivation: </a:t>
          </a:r>
          <a:r>
            <a:rPr lang="en-US" dirty="0"/>
            <a:t>As we analyze the recent records, It shows that the earthquakes continue to provide serious problems globally, with large magnitudes and frequencies that requires the advanced prediction. When we search for the number of recent earthquakes in google it gives 161 earthquakes in past 24 hours. The aim of our project is to predict these disasters and could save the lives and resources by utilizing large amounts of seismic data. </a:t>
          </a:r>
        </a:p>
      </dgm:t>
    </dgm:pt>
    <dgm:pt modelId="{4B99551C-2813-4671-9613-5BD8D91CEA71}" type="parTrans" cxnId="{DFE2EE94-23C1-4747-BF22-7315CF0EFA77}">
      <dgm:prSet/>
      <dgm:spPr/>
      <dgm:t>
        <a:bodyPr/>
        <a:lstStyle/>
        <a:p>
          <a:endParaRPr lang="en-US"/>
        </a:p>
      </dgm:t>
    </dgm:pt>
    <dgm:pt modelId="{0A1B0C1D-7DBC-42FC-B38E-CCC323318045}" type="sibTrans" cxnId="{DFE2EE94-23C1-4747-BF22-7315CF0EFA77}">
      <dgm:prSet/>
      <dgm:spPr/>
      <dgm:t>
        <a:bodyPr/>
        <a:lstStyle/>
        <a:p>
          <a:endParaRPr lang="en-US"/>
        </a:p>
      </dgm:t>
    </dgm:pt>
    <dgm:pt modelId="{7F8993BC-95AB-49FD-87BB-AFCE7C778E39}">
      <dgm:prSet/>
      <dgm:spPr/>
      <dgm:t>
        <a:bodyPr/>
        <a:lstStyle/>
        <a:p>
          <a:pPr>
            <a:lnSpc>
              <a:spcPct val="100000"/>
            </a:lnSpc>
          </a:pPr>
          <a:r>
            <a:rPr lang="en-US" b="1" dirty="0"/>
            <a:t>Objectives: </a:t>
          </a:r>
          <a:r>
            <a:rPr lang="en-US" dirty="0"/>
            <a:t>For Big data-related project, data exploration, visualization, model building, model evaluation, and deployment using AWS are the key objectives. In this project, we have covered all the steps which are covered in our coursework. We try to utilize various big data technologies such as AWS, Hive, Hadoop, and </a:t>
          </a:r>
          <a:r>
            <a:rPr lang="en-US" dirty="0" err="1"/>
            <a:t>Jupyter</a:t>
          </a:r>
          <a:r>
            <a:rPr lang="en-US" dirty="0"/>
            <a:t> Notebook, alongside machine learning models.​    </a:t>
          </a:r>
        </a:p>
      </dgm:t>
    </dgm:pt>
    <dgm:pt modelId="{91A1825F-D2AB-42BD-8E62-5E0E6BA78B00}" type="parTrans" cxnId="{B3166338-8412-41F6-9291-7AFF3B97C8EA}">
      <dgm:prSet/>
      <dgm:spPr/>
      <dgm:t>
        <a:bodyPr/>
        <a:lstStyle/>
        <a:p>
          <a:endParaRPr lang="en-US"/>
        </a:p>
      </dgm:t>
    </dgm:pt>
    <dgm:pt modelId="{B8AEE13F-CB75-437E-AA63-B272F2A5CD27}" type="sibTrans" cxnId="{B3166338-8412-41F6-9291-7AFF3B97C8EA}">
      <dgm:prSet/>
      <dgm:spPr/>
      <dgm:t>
        <a:bodyPr/>
        <a:lstStyle/>
        <a:p>
          <a:endParaRPr lang="en-US"/>
        </a:p>
      </dgm:t>
    </dgm:pt>
    <dgm:pt modelId="{AA950888-923F-4E48-8416-BCFB5871CB7B}">
      <dgm:prSet/>
      <dgm:spPr/>
      <dgm:t>
        <a:bodyPr/>
        <a:lstStyle/>
        <a:p>
          <a:pPr>
            <a:lnSpc>
              <a:spcPct val="100000"/>
            </a:lnSpc>
          </a:pPr>
          <a:r>
            <a:rPr lang="en-US" b="1"/>
            <a:t>Significance: </a:t>
          </a:r>
          <a:r>
            <a:rPr lang="en-US"/>
            <a:t>This big data project is significantly advanced earthquake predictions by integrating big data technologies and ML  models , We enhanced our ability to forecast the seismic events more accurately And this will lead to better preparedness to authority and potentially reduces the risks, Minimize the economic losses. </a:t>
          </a:r>
        </a:p>
      </dgm:t>
    </dgm:pt>
    <dgm:pt modelId="{BD2549D2-F307-4B1E-BC34-DCF25F197BA7}" type="parTrans" cxnId="{3D6B3C14-1B4E-4875-B902-C6FC809E1164}">
      <dgm:prSet/>
      <dgm:spPr/>
      <dgm:t>
        <a:bodyPr/>
        <a:lstStyle/>
        <a:p>
          <a:endParaRPr lang="en-US"/>
        </a:p>
      </dgm:t>
    </dgm:pt>
    <dgm:pt modelId="{307BA921-994A-4819-A19E-84F5CA56B5EA}" type="sibTrans" cxnId="{3D6B3C14-1B4E-4875-B902-C6FC809E1164}">
      <dgm:prSet/>
      <dgm:spPr/>
      <dgm:t>
        <a:bodyPr/>
        <a:lstStyle/>
        <a:p>
          <a:endParaRPr lang="en-US"/>
        </a:p>
      </dgm:t>
    </dgm:pt>
    <dgm:pt modelId="{AEA7D4AD-EC8D-4A39-A75C-77017B20FDCC}" type="pres">
      <dgm:prSet presAssocID="{5A9862BA-7396-4136-8B0F-C0ABDF7623EC}" presName="root" presStyleCnt="0">
        <dgm:presLayoutVars>
          <dgm:dir/>
          <dgm:resizeHandles val="exact"/>
        </dgm:presLayoutVars>
      </dgm:prSet>
      <dgm:spPr/>
    </dgm:pt>
    <dgm:pt modelId="{AACE4A8D-D306-4217-ABAC-A7C6FB16AA93}" type="pres">
      <dgm:prSet presAssocID="{82B35B43-1B4C-4A90-B056-F3D04E6C3999}" presName="compNode" presStyleCnt="0"/>
      <dgm:spPr/>
    </dgm:pt>
    <dgm:pt modelId="{440E3720-B39F-4E0A-A3F3-E90E530A85F8}" type="pres">
      <dgm:prSet presAssocID="{82B35B43-1B4C-4A90-B056-F3D04E6C3999}" presName="bgRect" presStyleLbl="bgShp" presStyleIdx="0" presStyleCnt="3"/>
      <dgm:spPr/>
    </dgm:pt>
    <dgm:pt modelId="{FBD970DD-62F1-4B0C-822D-4E518EA78BC4}" type="pres">
      <dgm:prSet presAssocID="{82B35B43-1B4C-4A90-B056-F3D04E6C39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house scene"/>
        </a:ext>
      </dgm:extLst>
    </dgm:pt>
    <dgm:pt modelId="{DD30F1C8-9CB0-43E4-A6B2-D81230529E84}" type="pres">
      <dgm:prSet presAssocID="{82B35B43-1B4C-4A90-B056-F3D04E6C3999}" presName="spaceRect" presStyleCnt="0"/>
      <dgm:spPr/>
    </dgm:pt>
    <dgm:pt modelId="{D9CB3831-EC65-4F7D-9EC4-16CBDCBF8C3C}" type="pres">
      <dgm:prSet presAssocID="{82B35B43-1B4C-4A90-B056-F3D04E6C3999}" presName="parTx" presStyleLbl="revTx" presStyleIdx="0" presStyleCnt="3">
        <dgm:presLayoutVars>
          <dgm:chMax val="0"/>
          <dgm:chPref val="0"/>
        </dgm:presLayoutVars>
      </dgm:prSet>
      <dgm:spPr/>
    </dgm:pt>
    <dgm:pt modelId="{61E3C74E-9847-4240-A353-6E935964C5EF}" type="pres">
      <dgm:prSet presAssocID="{0A1B0C1D-7DBC-42FC-B38E-CCC323318045}" presName="sibTrans" presStyleCnt="0"/>
      <dgm:spPr/>
    </dgm:pt>
    <dgm:pt modelId="{65A6A23B-DA77-4ACB-9EDF-5A34A729770C}" type="pres">
      <dgm:prSet presAssocID="{7F8993BC-95AB-49FD-87BB-AFCE7C778E39}" presName="compNode" presStyleCnt="0"/>
      <dgm:spPr/>
    </dgm:pt>
    <dgm:pt modelId="{538A7674-B29D-409A-BAC7-A1384503DE5C}" type="pres">
      <dgm:prSet presAssocID="{7F8993BC-95AB-49FD-87BB-AFCE7C778E39}" presName="bgRect" presStyleLbl="bgShp" presStyleIdx="1" presStyleCnt="3"/>
      <dgm:spPr/>
    </dgm:pt>
    <dgm:pt modelId="{CCED5232-7D15-4B0B-A6C2-C2D66544F6F9}" type="pres">
      <dgm:prSet presAssocID="{7F8993BC-95AB-49FD-87BB-AFCE7C778E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699CC907-217D-4196-B9FE-0FE21DFE5498}" type="pres">
      <dgm:prSet presAssocID="{7F8993BC-95AB-49FD-87BB-AFCE7C778E39}" presName="spaceRect" presStyleCnt="0"/>
      <dgm:spPr/>
    </dgm:pt>
    <dgm:pt modelId="{E3620A57-2563-4D79-B1F3-D99D10B1C7F1}" type="pres">
      <dgm:prSet presAssocID="{7F8993BC-95AB-49FD-87BB-AFCE7C778E39}" presName="parTx" presStyleLbl="revTx" presStyleIdx="1" presStyleCnt="3">
        <dgm:presLayoutVars>
          <dgm:chMax val="0"/>
          <dgm:chPref val="0"/>
        </dgm:presLayoutVars>
      </dgm:prSet>
      <dgm:spPr/>
    </dgm:pt>
    <dgm:pt modelId="{7BADE48D-1172-4C01-85D1-236626346F15}" type="pres">
      <dgm:prSet presAssocID="{B8AEE13F-CB75-437E-AA63-B272F2A5CD27}" presName="sibTrans" presStyleCnt="0"/>
      <dgm:spPr/>
    </dgm:pt>
    <dgm:pt modelId="{67134ED6-0212-47EC-9710-3CAED03E1A9D}" type="pres">
      <dgm:prSet presAssocID="{AA950888-923F-4E48-8416-BCFB5871CB7B}" presName="compNode" presStyleCnt="0"/>
      <dgm:spPr/>
    </dgm:pt>
    <dgm:pt modelId="{B39D073E-15B4-4134-9731-077DC53C331C}" type="pres">
      <dgm:prSet presAssocID="{AA950888-923F-4E48-8416-BCFB5871CB7B}" presName="bgRect" presStyleLbl="bgShp" presStyleIdx="2" presStyleCnt="3"/>
      <dgm:spPr/>
    </dgm:pt>
    <dgm:pt modelId="{149BC80A-873D-43BD-83C2-CA8607A94AF9}" type="pres">
      <dgm:prSet presAssocID="{AA950888-923F-4E48-8416-BCFB5871CB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51945421-B244-4C14-BD72-B9FC7F67873C}" type="pres">
      <dgm:prSet presAssocID="{AA950888-923F-4E48-8416-BCFB5871CB7B}" presName="spaceRect" presStyleCnt="0"/>
      <dgm:spPr/>
    </dgm:pt>
    <dgm:pt modelId="{951F41FF-E8CA-4022-8B85-C749D6689007}" type="pres">
      <dgm:prSet presAssocID="{AA950888-923F-4E48-8416-BCFB5871CB7B}" presName="parTx" presStyleLbl="revTx" presStyleIdx="2" presStyleCnt="3">
        <dgm:presLayoutVars>
          <dgm:chMax val="0"/>
          <dgm:chPref val="0"/>
        </dgm:presLayoutVars>
      </dgm:prSet>
      <dgm:spPr/>
    </dgm:pt>
  </dgm:ptLst>
  <dgm:cxnLst>
    <dgm:cxn modelId="{4426FC08-D01F-46BC-914A-B9AB9F3372BB}" type="presOf" srcId="{AA950888-923F-4E48-8416-BCFB5871CB7B}" destId="{951F41FF-E8CA-4022-8B85-C749D6689007}" srcOrd="0" destOrd="0" presId="urn:microsoft.com/office/officeart/2018/2/layout/IconVerticalSolidList"/>
    <dgm:cxn modelId="{3D6B3C14-1B4E-4875-B902-C6FC809E1164}" srcId="{5A9862BA-7396-4136-8B0F-C0ABDF7623EC}" destId="{AA950888-923F-4E48-8416-BCFB5871CB7B}" srcOrd="2" destOrd="0" parTransId="{BD2549D2-F307-4B1E-BC34-DCF25F197BA7}" sibTransId="{307BA921-994A-4819-A19E-84F5CA56B5EA}"/>
    <dgm:cxn modelId="{B3166338-8412-41F6-9291-7AFF3B97C8EA}" srcId="{5A9862BA-7396-4136-8B0F-C0ABDF7623EC}" destId="{7F8993BC-95AB-49FD-87BB-AFCE7C778E39}" srcOrd="1" destOrd="0" parTransId="{91A1825F-D2AB-42BD-8E62-5E0E6BA78B00}" sibTransId="{B8AEE13F-CB75-437E-AA63-B272F2A5CD27}"/>
    <dgm:cxn modelId="{C6F6E675-CAE9-498E-8882-3A032E14A57A}" type="presOf" srcId="{7F8993BC-95AB-49FD-87BB-AFCE7C778E39}" destId="{E3620A57-2563-4D79-B1F3-D99D10B1C7F1}" srcOrd="0" destOrd="0" presId="urn:microsoft.com/office/officeart/2018/2/layout/IconVerticalSolidList"/>
    <dgm:cxn modelId="{DB603384-132A-4857-ADE7-5F3C5B753884}" type="presOf" srcId="{5A9862BA-7396-4136-8B0F-C0ABDF7623EC}" destId="{AEA7D4AD-EC8D-4A39-A75C-77017B20FDCC}" srcOrd="0" destOrd="0" presId="urn:microsoft.com/office/officeart/2018/2/layout/IconVerticalSolidList"/>
    <dgm:cxn modelId="{DFE2EE94-23C1-4747-BF22-7315CF0EFA77}" srcId="{5A9862BA-7396-4136-8B0F-C0ABDF7623EC}" destId="{82B35B43-1B4C-4A90-B056-F3D04E6C3999}" srcOrd="0" destOrd="0" parTransId="{4B99551C-2813-4671-9613-5BD8D91CEA71}" sibTransId="{0A1B0C1D-7DBC-42FC-B38E-CCC323318045}"/>
    <dgm:cxn modelId="{73F63C97-1F9F-4CAF-B370-8A0F41E73E18}" type="presOf" srcId="{82B35B43-1B4C-4A90-B056-F3D04E6C3999}" destId="{D9CB3831-EC65-4F7D-9EC4-16CBDCBF8C3C}" srcOrd="0" destOrd="0" presId="urn:microsoft.com/office/officeart/2018/2/layout/IconVerticalSolidList"/>
    <dgm:cxn modelId="{1C75F2E8-8F16-4727-8CD0-4FFFB18C2DC9}" type="presParOf" srcId="{AEA7D4AD-EC8D-4A39-A75C-77017B20FDCC}" destId="{AACE4A8D-D306-4217-ABAC-A7C6FB16AA93}" srcOrd="0" destOrd="0" presId="urn:microsoft.com/office/officeart/2018/2/layout/IconVerticalSolidList"/>
    <dgm:cxn modelId="{B2B3E2E2-4B39-40B2-BA64-197FA78C9637}" type="presParOf" srcId="{AACE4A8D-D306-4217-ABAC-A7C6FB16AA93}" destId="{440E3720-B39F-4E0A-A3F3-E90E530A85F8}" srcOrd="0" destOrd="0" presId="urn:microsoft.com/office/officeart/2018/2/layout/IconVerticalSolidList"/>
    <dgm:cxn modelId="{0F96DD0F-BE45-4ACA-8708-0D49B7B06CA6}" type="presParOf" srcId="{AACE4A8D-D306-4217-ABAC-A7C6FB16AA93}" destId="{FBD970DD-62F1-4B0C-822D-4E518EA78BC4}" srcOrd="1" destOrd="0" presId="urn:microsoft.com/office/officeart/2018/2/layout/IconVerticalSolidList"/>
    <dgm:cxn modelId="{00D47BB3-3AEC-45A9-B4D2-89DD39A5BA40}" type="presParOf" srcId="{AACE4A8D-D306-4217-ABAC-A7C6FB16AA93}" destId="{DD30F1C8-9CB0-43E4-A6B2-D81230529E84}" srcOrd="2" destOrd="0" presId="urn:microsoft.com/office/officeart/2018/2/layout/IconVerticalSolidList"/>
    <dgm:cxn modelId="{3DB95AAC-8E4C-4CAB-A0A0-22DA152C7F73}" type="presParOf" srcId="{AACE4A8D-D306-4217-ABAC-A7C6FB16AA93}" destId="{D9CB3831-EC65-4F7D-9EC4-16CBDCBF8C3C}" srcOrd="3" destOrd="0" presId="urn:microsoft.com/office/officeart/2018/2/layout/IconVerticalSolidList"/>
    <dgm:cxn modelId="{3D014248-2458-447D-BC30-7BE35654DFA9}" type="presParOf" srcId="{AEA7D4AD-EC8D-4A39-A75C-77017B20FDCC}" destId="{61E3C74E-9847-4240-A353-6E935964C5EF}" srcOrd="1" destOrd="0" presId="urn:microsoft.com/office/officeart/2018/2/layout/IconVerticalSolidList"/>
    <dgm:cxn modelId="{923F9EE2-317B-4C7E-941A-1BA910AF88C4}" type="presParOf" srcId="{AEA7D4AD-EC8D-4A39-A75C-77017B20FDCC}" destId="{65A6A23B-DA77-4ACB-9EDF-5A34A729770C}" srcOrd="2" destOrd="0" presId="urn:microsoft.com/office/officeart/2018/2/layout/IconVerticalSolidList"/>
    <dgm:cxn modelId="{26974342-3752-4F4E-A464-DE75680DAE0E}" type="presParOf" srcId="{65A6A23B-DA77-4ACB-9EDF-5A34A729770C}" destId="{538A7674-B29D-409A-BAC7-A1384503DE5C}" srcOrd="0" destOrd="0" presId="urn:microsoft.com/office/officeart/2018/2/layout/IconVerticalSolidList"/>
    <dgm:cxn modelId="{8E9C6B98-35E4-4A03-81FB-36547B8B391B}" type="presParOf" srcId="{65A6A23B-DA77-4ACB-9EDF-5A34A729770C}" destId="{CCED5232-7D15-4B0B-A6C2-C2D66544F6F9}" srcOrd="1" destOrd="0" presId="urn:microsoft.com/office/officeart/2018/2/layout/IconVerticalSolidList"/>
    <dgm:cxn modelId="{11780C37-2B03-41D2-91A3-5DE0DA49C13E}" type="presParOf" srcId="{65A6A23B-DA77-4ACB-9EDF-5A34A729770C}" destId="{699CC907-217D-4196-B9FE-0FE21DFE5498}" srcOrd="2" destOrd="0" presId="urn:microsoft.com/office/officeart/2018/2/layout/IconVerticalSolidList"/>
    <dgm:cxn modelId="{432B039D-F4F8-4B05-990C-C6E4CFD53B36}" type="presParOf" srcId="{65A6A23B-DA77-4ACB-9EDF-5A34A729770C}" destId="{E3620A57-2563-4D79-B1F3-D99D10B1C7F1}" srcOrd="3" destOrd="0" presId="urn:microsoft.com/office/officeart/2018/2/layout/IconVerticalSolidList"/>
    <dgm:cxn modelId="{D0126B47-8F8F-4166-A084-39E66442EE2B}" type="presParOf" srcId="{AEA7D4AD-EC8D-4A39-A75C-77017B20FDCC}" destId="{7BADE48D-1172-4C01-85D1-236626346F15}" srcOrd="3" destOrd="0" presId="urn:microsoft.com/office/officeart/2018/2/layout/IconVerticalSolidList"/>
    <dgm:cxn modelId="{57B2C6AB-6BA2-4530-B374-528794D98057}" type="presParOf" srcId="{AEA7D4AD-EC8D-4A39-A75C-77017B20FDCC}" destId="{67134ED6-0212-47EC-9710-3CAED03E1A9D}" srcOrd="4" destOrd="0" presId="urn:microsoft.com/office/officeart/2018/2/layout/IconVerticalSolidList"/>
    <dgm:cxn modelId="{236E0975-9836-4CD6-A6F4-7C80E4B853A7}" type="presParOf" srcId="{67134ED6-0212-47EC-9710-3CAED03E1A9D}" destId="{B39D073E-15B4-4134-9731-077DC53C331C}" srcOrd="0" destOrd="0" presId="urn:microsoft.com/office/officeart/2018/2/layout/IconVerticalSolidList"/>
    <dgm:cxn modelId="{87098B28-E56D-456E-9A91-BD1BB55D4F79}" type="presParOf" srcId="{67134ED6-0212-47EC-9710-3CAED03E1A9D}" destId="{149BC80A-873D-43BD-83C2-CA8607A94AF9}" srcOrd="1" destOrd="0" presId="urn:microsoft.com/office/officeart/2018/2/layout/IconVerticalSolidList"/>
    <dgm:cxn modelId="{E1156ADF-9654-466A-A99F-D4E8FEB09694}" type="presParOf" srcId="{67134ED6-0212-47EC-9710-3CAED03E1A9D}" destId="{51945421-B244-4C14-BD72-B9FC7F67873C}" srcOrd="2" destOrd="0" presId="urn:microsoft.com/office/officeart/2018/2/layout/IconVerticalSolidList"/>
    <dgm:cxn modelId="{E1EEBDDC-4CFC-415A-B924-D118C9E3E17C}" type="presParOf" srcId="{67134ED6-0212-47EC-9710-3CAED03E1A9D}" destId="{951F41FF-E8CA-4022-8B85-C749D66890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45C041-9505-4AD7-A3C2-C8846C7AC26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4C962DB6-C68C-49BD-AE9C-F370111F5793}">
      <dgm:prSet/>
      <dgm:spPr/>
      <dgm:t>
        <a:bodyPr/>
        <a:lstStyle/>
        <a:p>
          <a:r>
            <a:rPr lang="en-US" b="1"/>
            <a:t>Data Source: </a:t>
          </a:r>
          <a:r>
            <a:rPr lang="en-US"/>
            <a:t>Data is downloaded from the canvas which is given by the professor. There are two types of datasets, i.e Current and main. </a:t>
          </a:r>
        </a:p>
      </dgm:t>
    </dgm:pt>
    <dgm:pt modelId="{257C9786-92BA-4E36-B26D-1E57E5263BC4}" type="parTrans" cxnId="{E9A2EF78-C010-44AE-A186-2D8A2AD694C7}">
      <dgm:prSet/>
      <dgm:spPr/>
      <dgm:t>
        <a:bodyPr/>
        <a:lstStyle/>
        <a:p>
          <a:endParaRPr lang="en-US"/>
        </a:p>
      </dgm:t>
    </dgm:pt>
    <dgm:pt modelId="{198FADA5-339B-4148-A8DC-8BF603B29AF6}" type="sibTrans" cxnId="{E9A2EF78-C010-44AE-A186-2D8A2AD694C7}">
      <dgm:prSet/>
      <dgm:spPr/>
      <dgm:t>
        <a:bodyPr/>
        <a:lstStyle/>
        <a:p>
          <a:endParaRPr lang="en-US"/>
        </a:p>
      </dgm:t>
    </dgm:pt>
    <dgm:pt modelId="{382EBC0C-A267-42CE-B6C8-140DFDD84E42}">
      <dgm:prSet/>
      <dgm:spPr/>
      <dgm:t>
        <a:bodyPr/>
        <a:lstStyle/>
        <a:p>
          <a:r>
            <a:rPr lang="en-US" b="1"/>
            <a:t>Data Storage: </a:t>
          </a:r>
          <a:r>
            <a:rPr lang="en-US"/>
            <a:t>Storing the data in S3 buckets </a:t>
          </a:r>
        </a:p>
      </dgm:t>
    </dgm:pt>
    <dgm:pt modelId="{B239E8AD-C82C-47C5-BB2C-5F507A1DF795}" type="parTrans" cxnId="{539FB42B-C301-4D2F-A723-676DE2A8894B}">
      <dgm:prSet/>
      <dgm:spPr/>
      <dgm:t>
        <a:bodyPr/>
        <a:lstStyle/>
        <a:p>
          <a:endParaRPr lang="en-US"/>
        </a:p>
      </dgm:t>
    </dgm:pt>
    <dgm:pt modelId="{ABE78453-14E5-4172-9AD7-47A4DFF170CF}" type="sibTrans" cxnId="{539FB42B-C301-4D2F-A723-676DE2A8894B}">
      <dgm:prSet/>
      <dgm:spPr/>
      <dgm:t>
        <a:bodyPr/>
        <a:lstStyle/>
        <a:p>
          <a:endParaRPr lang="en-US"/>
        </a:p>
      </dgm:t>
    </dgm:pt>
    <dgm:pt modelId="{09B4664A-34FE-4B1A-ADE3-7B085B006C29}">
      <dgm:prSet/>
      <dgm:spPr/>
      <dgm:t>
        <a:bodyPr/>
        <a:lstStyle/>
        <a:p>
          <a:r>
            <a:rPr lang="en-US" b="1" dirty="0"/>
            <a:t>Data Preprocessing: </a:t>
          </a:r>
          <a:r>
            <a:rPr lang="en-US" dirty="0"/>
            <a:t>Using </a:t>
          </a:r>
          <a:r>
            <a:rPr lang="en-US" dirty="0" err="1"/>
            <a:t>PySpark</a:t>
          </a:r>
          <a:r>
            <a:rPr lang="en-US" dirty="0"/>
            <a:t> and Hive</a:t>
          </a:r>
        </a:p>
      </dgm:t>
    </dgm:pt>
    <dgm:pt modelId="{1A43FF6F-ED7C-4CA9-ABAF-FA04DF5FA4BA}" type="parTrans" cxnId="{BB145888-B5B5-4DB7-AA8D-EFF1F329217F}">
      <dgm:prSet/>
      <dgm:spPr/>
      <dgm:t>
        <a:bodyPr/>
        <a:lstStyle/>
        <a:p>
          <a:endParaRPr lang="en-US"/>
        </a:p>
      </dgm:t>
    </dgm:pt>
    <dgm:pt modelId="{8929D502-1699-4006-8EDD-9A471994EF4E}" type="sibTrans" cxnId="{BB145888-B5B5-4DB7-AA8D-EFF1F329217F}">
      <dgm:prSet/>
      <dgm:spPr/>
      <dgm:t>
        <a:bodyPr/>
        <a:lstStyle/>
        <a:p>
          <a:endParaRPr lang="en-US"/>
        </a:p>
      </dgm:t>
    </dgm:pt>
    <dgm:pt modelId="{5208929F-FB51-47BC-BEA7-DD6EB0025A2F}">
      <dgm:prSet/>
      <dgm:spPr/>
      <dgm:t>
        <a:bodyPr/>
        <a:lstStyle/>
        <a:p>
          <a:r>
            <a:rPr lang="en-US" b="1" dirty="0"/>
            <a:t>Data Analysis: </a:t>
          </a:r>
          <a:r>
            <a:rPr lang="en-US" b="0" dirty="0"/>
            <a:t>C</a:t>
          </a:r>
          <a:r>
            <a:rPr lang="en-US" dirty="0"/>
            <a:t>reated tables in Hive and perform queries in HiveQL for data Analysis.</a:t>
          </a:r>
        </a:p>
      </dgm:t>
    </dgm:pt>
    <dgm:pt modelId="{CB11BEC4-4040-44A7-A775-E555C362D0CA}" type="parTrans" cxnId="{2315F72C-CF51-43EF-9F0B-1808D786525C}">
      <dgm:prSet/>
      <dgm:spPr/>
      <dgm:t>
        <a:bodyPr/>
        <a:lstStyle/>
        <a:p>
          <a:endParaRPr lang="en-US"/>
        </a:p>
      </dgm:t>
    </dgm:pt>
    <dgm:pt modelId="{870136FA-C5B8-4984-A033-DE4427CBDB92}" type="sibTrans" cxnId="{2315F72C-CF51-43EF-9F0B-1808D786525C}">
      <dgm:prSet/>
      <dgm:spPr/>
      <dgm:t>
        <a:bodyPr/>
        <a:lstStyle/>
        <a:p>
          <a:endParaRPr lang="en-US"/>
        </a:p>
      </dgm:t>
    </dgm:pt>
    <dgm:pt modelId="{F1EDDAF6-7974-4009-9DB0-6828A705CA1B}">
      <dgm:prSet/>
      <dgm:spPr/>
      <dgm:t>
        <a:bodyPr/>
        <a:lstStyle/>
        <a:p>
          <a:r>
            <a:rPr lang="en-US" b="1" dirty="0"/>
            <a:t>Data Integration: </a:t>
          </a:r>
          <a:r>
            <a:rPr lang="en-US" b="0" dirty="0"/>
            <a:t>Hive/</a:t>
          </a:r>
          <a:r>
            <a:rPr lang="en-US" b="0" dirty="0" err="1"/>
            <a:t>Pyspark</a:t>
          </a:r>
          <a:endParaRPr lang="en-US" dirty="0"/>
        </a:p>
      </dgm:t>
    </dgm:pt>
    <dgm:pt modelId="{E0989D1B-072C-4820-9B2F-72CB4FD06150}" type="parTrans" cxnId="{A4085D2C-FCFA-4128-BDCB-D5162C38403C}">
      <dgm:prSet/>
      <dgm:spPr/>
      <dgm:t>
        <a:bodyPr/>
        <a:lstStyle/>
        <a:p>
          <a:endParaRPr lang="en-US"/>
        </a:p>
      </dgm:t>
    </dgm:pt>
    <dgm:pt modelId="{3488C318-159C-4F1F-918D-FEB401C64D76}" type="sibTrans" cxnId="{A4085D2C-FCFA-4128-BDCB-D5162C38403C}">
      <dgm:prSet/>
      <dgm:spPr/>
      <dgm:t>
        <a:bodyPr/>
        <a:lstStyle/>
        <a:p>
          <a:endParaRPr lang="en-US"/>
        </a:p>
      </dgm:t>
    </dgm:pt>
    <dgm:pt modelId="{1C706230-8603-41C1-AC9C-08A34804FB12}">
      <dgm:prSet/>
      <dgm:spPr/>
      <dgm:t>
        <a:bodyPr/>
        <a:lstStyle/>
        <a:p>
          <a:r>
            <a:rPr lang="en-US" b="1"/>
            <a:t>Infrastructure Management: </a:t>
          </a:r>
          <a:r>
            <a:rPr lang="en-US"/>
            <a:t>AWS is the cloud service is used for hosting the databases</a:t>
          </a:r>
        </a:p>
      </dgm:t>
    </dgm:pt>
    <dgm:pt modelId="{1C595ADD-59DD-48F2-8B29-D2782312BF63}" type="parTrans" cxnId="{5607A126-0F25-4E5F-A37F-BE6B2BEB0721}">
      <dgm:prSet/>
      <dgm:spPr/>
      <dgm:t>
        <a:bodyPr/>
        <a:lstStyle/>
        <a:p>
          <a:endParaRPr lang="en-US"/>
        </a:p>
      </dgm:t>
    </dgm:pt>
    <dgm:pt modelId="{5B78C5D8-2CDE-415D-8E72-97758774E342}" type="sibTrans" cxnId="{5607A126-0F25-4E5F-A37F-BE6B2BEB0721}">
      <dgm:prSet/>
      <dgm:spPr/>
      <dgm:t>
        <a:bodyPr/>
        <a:lstStyle/>
        <a:p>
          <a:endParaRPr lang="en-US"/>
        </a:p>
      </dgm:t>
    </dgm:pt>
    <dgm:pt modelId="{E490F219-52DB-4287-8944-F7D599332973}" type="pres">
      <dgm:prSet presAssocID="{D245C041-9505-4AD7-A3C2-C8846C7AC26F}" presName="vert0" presStyleCnt="0">
        <dgm:presLayoutVars>
          <dgm:dir/>
          <dgm:animOne val="branch"/>
          <dgm:animLvl val="lvl"/>
        </dgm:presLayoutVars>
      </dgm:prSet>
      <dgm:spPr/>
    </dgm:pt>
    <dgm:pt modelId="{25DE05A5-3B87-49A4-8A22-CE230265039B}" type="pres">
      <dgm:prSet presAssocID="{4C962DB6-C68C-49BD-AE9C-F370111F5793}" presName="thickLine" presStyleLbl="alignNode1" presStyleIdx="0" presStyleCnt="6"/>
      <dgm:spPr/>
    </dgm:pt>
    <dgm:pt modelId="{6D320645-13F2-47C0-BBF2-10BB761C4FE2}" type="pres">
      <dgm:prSet presAssocID="{4C962DB6-C68C-49BD-AE9C-F370111F5793}" presName="horz1" presStyleCnt="0"/>
      <dgm:spPr/>
    </dgm:pt>
    <dgm:pt modelId="{03A02615-F4D7-4398-B55F-7BF0DAF5B628}" type="pres">
      <dgm:prSet presAssocID="{4C962DB6-C68C-49BD-AE9C-F370111F5793}" presName="tx1" presStyleLbl="revTx" presStyleIdx="0" presStyleCnt="6"/>
      <dgm:spPr/>
    </dgm:pt>
    <dgm:pt modelId="{D8FCD976-E515-4759-96BE-D7774B46F937}" type="pres">
      <dgm:prSet presAssocID="{4C962DB6-C68C-49BD-AE9C-F370111F5793}" presName="vert1" presStyleCnt="0"/>
      <dgm:spPr/>
    </dgm:pt>
    <dgm:pt modelId="{9D614313-4856-46BB-BA77-8E4033D61E33}" type="pres">
      <dgm:prSet presAssocID="{382EBC0C-A267-42CE-B6C8-140DFDD84E42}" presName="thickLine" presStyleLbl="alignNode1" presStyleIdx="1" presStyleCnt="6"/>
      <dgm:spPr/>
    </dgm:pt>
    <dgm:pt modelId="{0954FE96-710D-4130-AD00-EB16EC1BA294}" type="pres">
      <dgm:prSet presAssocID="{382EBC0C-A267-42CE-B6C8-140DFDD84E42}" presName="horz1" presStyleCnt="0"/>
      <dgm:spPr/>
    </dgm:pt>
    <dgm:pt modelId="{CE320A27-6CE1-4B99-94D0-2EC9FDA3C6D3}" type="pres">
      <dgm:prSet presAssocID="{382EBC0C-A267-42CE-B6C8-140DFDD84E42}" presName="tx1" presStyleLbl="revTx" presStyleIdx="1" presStyleCnt="6"/>
      <dgm:spPr/>
    </dgm:pt>
    <dgm:pt modelId="{EAC1600F-1491-4189-840D-5817DACD2156}" type="pres">
      <dgm:prSet presAssocID="{382EBC0C-A267-42CE-B6C8-140DFDD84E42}" presName="vert1" presStyleCnt="0"/>
      <dgm:spPr/>
    </dgm:pt>
    <dgm:pt modelId="{D9194727-182A-49C5-A5D4-F5DBBC01528D}" type="pres">
      <dgm:prSet presAssocID="{09B4664A-34FE-4B1A-ADE3-7B085B006C29}" presName="thickLine" presStyleLbl="alignNode1" presStyleIdx="2" presStyleCnt="6"/>
      <dgm:spPr/>
    </dgm:pt>
    <dgm:pt modelId="{596555A3-6680-4F41-834D-E448FE787941}" type="pres">
      <dgm:prSet presAssocID="{09B4664A-34FE-4B1A-ADE3-7B085B006C29}" presName="horz1" presStyleCnt="0"/>
      <dgm:spPr/>
    </dgm:pt>
    <dgm:pt modelId="{199F1F2E-873F-417D-92F1-2584E5E30D22}" type="pres">
      <dgm:prSet presAssocID="{09B4664A-34FE-4B1A-ADE3-7B085B006C29}" presName="tx1" presStyleLbl="revTx" presStyleIdx="2" presStyleCnt="6"/>
      <dgm:spPr/>
    </dgm:pt>
    <dgm:pt modelId="{4026A06A-8601-497A-834A-B7E568F8822C}" type="pres">
      <dgm:prSet presAssocID="{09B4664A-34FE-4B1A-ADE3-7B085B006C29}" presName="vert1" presStyleCnt="0"/>
      <dgm:spPr/>
    </dgm:pt>
    <dgm:pt modelId="{EC77E0DC-E11A-4FBD-80DF-A9FFCF69D8D8}" type="pres">
      <dgm:prSet presAssocID="{5208929F-FB51-47BC-BEA7-DD6EB0025A2F}" presName="thickLine" presStyleLbl="alignNode1" presStyleIdx="3" presStyleCnt="6"/>
      <dgm:spPr/>
    </dgm:pt>
    <dgm:pt modelId="{63A40B53-DD23-4355-8A9A-242EF90E0BD5}" type="pres">
      <dgm:prSet presAssocID="{5208929F-FB51-47BC-BEA7-DD6EB0025A2F}" presName="horz1" presStyleCnt="0"/>
      <dgm:spPr/>
    </dgm:pt>
    <dgm:pt modelId="{15E7281E-6E0F-42CF-B009-4DD9C5289D17}" type="pres">
      <dgm:prSet presAssocID="{5208929F-FB51-47BC-BEA7-DD6EB0025A2F}" presName="tx1" presStyleLbl="revTx" presStyleIdx="3" presStyleCnt="6"/>
      <dgm:spPr/>
    </dgm:pt>
    <dgm:pt modelId="{66F654D6-A0D6-48CD-9AE0-09D6BCF67DD8}" type="pres">
      <dgm:prSet presAssocID="{5208929F-FB51-47BC-BEA7-DD6EB0025A2F}" presName="vert1" presStyleCnt="0"/>
      <dgm:spPr/>
    </dgm:pt>
    <dgm:pt modelId="{75E65CBF-348C-45B7-89F6-25AA3A57C6BA}" type="pres">
      <dgm:prSet presAssocID="{F1EDDAF6-7974-4009-9DB0-6828A705CA1B}" presName="thickLine" presStyleLbl="alignNode1" presStyleIdx="4" presStyleCnt="6"/>
      <dgm:spPr/>
    </dgm:pt>
    <dgm:pt modelId="{59F1B628-044B-4612-A827-96DC41A49E28}" type="pres">
      <dgm:prSet presAssocID="{F1EDDAF6-7974-4009-9DB0-6828A705CA1B}" presName="horz1" presStyleCnt="0"/>
      <dgm:spPr/>
    </dgm:pt>
    <dgm:pt modelId="{98BFFA19-6968-4AD0-B79F-0B214B3F345E}" type="pres">
      <dgm:prSet presAssocID="{F1EDDAF6-7974-4009-9DB0-6828A705CA1B}" presName="tx1" presStyleLbl="revTx" presStyleIdx="4" presStyleCnt="6"/>
      <dgm:spPr/>
    </dgm:pt>
    <dgm:pt modelId="{A0ECCCE5-04E3-4DFB-9B33-91D73AFF8A31}" type="pres">
      <dgm:prSet presAssocID="{F1EDDAF6-7974-4009-9DB0-6828A705CA1B}" presName="vert1" presStyleCnt="0"/>
      <dgm:spPr/>
    </dgm:pt>
    <dgm:pt modelId="{59232073-8A8A-4630-9422-9870D18E9383}" type="pres">
      <dgm:prSet presAssocID="{1C706230-8603-41C1-AC9C-08A34804FB12}" presName="thickLine" presStyleLbl="alignNode1" presStyleIdx="5" presStyleCnt="6"/>
      <dgm:spPr/>
    </dgm:pt>
    <dgm:pt modelId="{3F8AE91B-DF42-4473-9A5D-B0376E6500B0}" type="pres">
      <dgm:prSet presAssocID="{1C706230-8603-41C1-AC9C-08A34804FB12}" presName="horz1" presStyleCnt="0"/>
      <dgm:spPr/>
    </dgm:pt>
    <dgm:pt modelId="{8170C22D-2A5D-4D0D-B0A9-8D9DC0A5E0B2}" type="pres">
      <dgm:prSet presAssocID="{1C706230-8603-41C1-AC9C-08A34804FB12}" presName="tx1" presStyleLbl="revTx" presStyleIdx="5" presStyleCnt="6"/>
      <dgm:spPr/>
    </dgm:pt>
    <dgm:pt modelId="{A799961E-BB05-4CE4-9429-41A40BF979EE}" type="pres">
      <dgm:prSet presAssocID="{1C706230-8603-41C1-AC9C-08A34804FB12}" presName="vert1" presStyleCnt="0"/>
      <dgm:spPr/>
    </dgm:pt>
  </dgm:ptLst>
  <dgm:cxnLst>
    <dgm:cxn modelId="{5607A126-0F25-4E5F-A37F-BE6B2BEB0721}" srcId="{D245C041-9505-4AD7-A3C2-C8846C7AC26F}" destId="{1C706230-8603-41C1-AC9C-08A34804FB12}" srcOrd="5" destOrd="0" parTransId="{1C595ADD-59DD-48F2-8B29-D2782312BF63}" sibTransId="{5B78C5D8-2CDE-415D-8E72-97758774E342}"/>
    <dgm:cxn modelId="{539FB42B-C301-4D2F-A723-676DE2A8894B}" srcId="{D245C041-9505-4AD7-A3C2-C8846C7AC26F}" destId="{382EBC0C-A267-42CE-B6C8-140DFDD84E42}" srcOrd="1" destOrd="0" parTransId="{B239E8AD-C82C-47C5-BB2C-5F507A1DF795}" sibTransId="{ABE78453-14E5-4172-9AD7-47A4DFF170CF}"/>
    <dgm:cxn modelId="{A4085D2C-FCFA-4128-BDCB-D5162C38403C}" srcId="{D245C041-9505-4AD7-A3C2-C8846C7AC26F}" destId="{F1EDDAF6-7974-4009-9DB0-6828A705CA1B}" srcOrd="4" destOrd="0" parTransId="{E0989D1B-072C-4820-9B2F-72CB4FD06150}" sibTransId="{3488C318-159C-4F1F-918D-FEB401C64D76}"/>
    <dgm:cxn modelId="{2315F72C-CF51-43EF-9F0B-1808D786525C}" srcId="{D245C041-9505-4AD7-A3C2-C8846C7AC26F}" destId="{5208929F-FB51-47BC-BEA7-DD6EB0025A2F}" srcOrd="3" destOrd="0" parTransId="{CB11BEC4-4040-44A7-A775-E555C362D0CA}" sibTransId="{870136FA-C5B8-4984-A033-DE4427CBDB92}"/>
    <dgm:cxn modelId="{0DF1513A-04C7-4163-95A3-64328E95E59F}" type="presOf" srcId="{1C706230-8603-41C1-AC9C-08A34804FB12}" destId="{8170C22D-2A5D-4D0D-B0A9-8D9DC0A5E0B2}" srcOrd="0" destOrd="0" presId="urn:microsoft.com/office/officeart/2008/layout/LinedList"/>
    <dgm:cxn modelId="{E7E97D50-AFD8-46AD-AE97-E8507BABDF9C}" type="presOf" srcId="{4C962DB6-C68C-49BD-AE9C-F370111F5793}" destId="{03A02615-F4D7-4398-B55F-7BF0DAF5B628}" srcOrd="0" destOrd="0" presId="urn:microsoft.com/office/officeart/2008/layout/LinedList"/>
    <dgm:cxn modelId="{87C48775-2215-4C30-B7BA-CDB396450CCA}" type="presOf" srcId="{D245C041-9505-4AD7-A3C2-C8846C7AC26F}" destId="{E490F219-52DB-4287-8944-F7D599332973}" srcOrd="0" destOrd="0" presId="urn:microsoft.com/office/officeart/2008/layout/LinedList"/>
    <dgm:cxn modelId="{E9A2EF78-C010-44AE-A186-2D8A2AD694C7}" srcId="{D245C041-9505-4AD7-A3C2-C8846C7AC26F}" destId="{4C962DB6-C68C-49BD-AE9C-F370111F5793}" srcOrd="0" destOrd="0" parTransId="{257C9786-92BA-4E36-B26D-1E57E5263BC4}" sibTransId="{198FADA5-339B-4148-A8DC-8BF603B29AF6}"/>
    <dgm:cxn modelId="{BB145888-B5B5-4DB7-AA8D-EFF1F329217F}" srcId="{D245C041-9505-4AD7-A3C2-C8846C7AC26F}" destId="{09B4664A-34FE-4B1A-ADE3-7B085B006C29}" srcOrd="2" destOrd="0" parTransId="{1A43FF6F-ED7C-4CA9-ABAF-FA04DF5FA4BA}" sibTransId="{8929D502-1699-4006-8EDD-9A471994EF4E}"/>
    <dgm:cxn modelId="{EE35E595-68BE-410F-B4C9-6E30532D793F}" type="presOf" srcId="{F1EDDAF6-7974-4009-9DB0-6828A705CA1B}" destId="{98BFFA19-6968-4AD0-B79F-0B214B3F345E}" srcOrd="0" destOrd="0" presId="urn:microsoft.com/office/officeart/2008/layout/LinedList"/>
    <dgm:cxn modelId="{F6AF84A5-67EC-485A-A5F5-349B5E55605A}" type="presOf" srcId="{09B4664A-34FE-4B1A-ADE3-7B085B006C29}" destId="{199F1F2E-873F-417D-92F1-2584E5E30D22}" srcOrd="0" destOrd="0" presId="urn:microsoft.com/office/officeart/2008/layout/LinedList"/>
    <dgm:cxn modelId="{C3DDB5C7-CD16-46BE-8BFB-7FFA217030CD}" type="presOf" srcId="{5208929F-FB51-47BC-BEA7-DD6EB0025A2F}" destId="{15E7281E-6E0F-42CF-B009-4DD9C5289D17}" srcOrd="0" destOrd="0" presId="urn:microsoft.com/office/officeart/2008/layout/LinedList"/>
    <dgm:cxn modelId="{993540F0-E39D-42FB-AF3A-F78E4AD80F61}" type="presOf" srcId="{382EBC0C-A267-42CE-B6C8-140DFDD84E42}" destId="{CE320A27-6CE1-4B99-94D0-2EC9FDA3C6D3}" srcOrd="0" destOrd="0" presId="urn:microsoft.com/office/officeart/2008/layout/LinedList"/>
    <dgm:cxn modelId="{2AFF8DC8-62B1-4BE5-9A95-76D24181F758}" type="presParOf" srcId="{E490F219-52DB-4287-8944-F7D599332973}" destId="{25DE05A5-3B87-49A4-8A22-CE230265039B}" srcOrd="0" destOrd="0" presId="urn:microsoft.com/office/officeart/2008/layout/LinedList"/>
    <dgm:cxn modelId="{C3552F81-5D73-4B13-9553-BA562207F8C1}" type="presParOf" srcId="{E490F219-52DB-4287-8944-F7D599332973}" destId="{6D320645-13F2-47C0-BBF2-10BB761C4FE2}" srcOrd="1" destOrd="0" presId="urn:microsoft.com/office/officeart/2008/layout/LinedList"/>
    <dgm:cxn modelId="{F5AAA5DB-6814-4A39-A2EB-04ADDBA46CC0}" type="presParOf" srcId="{6D320645-13F2-47C0-BBF2-10BB761C4FE2}" destId="{03A02615-F4D7-4398-B55F-7BF0DAF5B628}" srcOrd="0" destOrd="0" presId="urn:microsoft.com/office/officeart/2008/layout/LinedList"/>
    <dgm:cxn modelId="{AC538405-0588-4410-924C-2C4197956867}" type="presParOf" srcId="{6D320645-13F2-47C0-BBF2-10BB761C4FE2}" destId="{D8FCD976-E515-4759-96BE-D7774B46F937}" srcOrd="1" destOrd="0" presId="urn:microsoft.com/office/officeart/2008/layout/LinedList"/>
    <dgm:cxn modelId="{AD46944B-7498-497E-951D-F2E7C197D527}" type="presParOf" srcId="{E490F219-52DB-4287-8944-F7D599332973}" destId="{9D614313-4856-46BB-BA77-8E4033D61E33}" srcOrd="2" destOrd="0" presId="urn:microsoft.com/office/officeart/2008/layout/LinedList"/>
    <dgm:cxn modelId="{3347C4D6-F072-419E-B7DD-C65E3BB6166D}" type="presParOf" srcId="{E490F219-52DB-4287-8944-F7D599332973}" destId="{0954FE96-710D-4130-AD00-EB16EC1BA294}" srcOrd="3" destOrd="0" presId="urn:microsoft.com/office/officeart/2008/layout/LinedList"/>
    <dgm:cxn modelId="{7ED24C6B-8688-412B-9551-18A096A32906}" type="presParOf" srcId="{0954FE96-710D-4130-AD00-EB16EC1BA294}" destId="{CE320A27-6CE1-4B99-94D0-2EC9FDA3C6D3}" srcOrd="0" destOrd="0" presId="urn:microsoft.com/office/officeart/2008/layout/LinedList"/>
    <dgm:cxn modelId="{D827CEEE-2BEB-4DC8-9299-2D53659502D8}" type="presParOf" srcId="{0954FE96-710D-4130-AD00-EB16EC1BA294}" destId="{EAC1600F-1491-4189-840D-5817DACD2156}" srcOrd="1" destOrd="0" presId="urn:microsoft.com/office/officeart/2008/layout/LinedList"/>
    <dgm:cxn modelId="{3721EDEE-9BEC-4476-9092-BAB36F9506B0}" type="presParOf" srcId="{E490F219-52DB-4287-8944-F7D599332973}" destId="{D9194727-182A-49C5-A5D4-F5DBBC01528D}" srcOrd="4" destOrd="0" presId="urn:microsoft.com/office/officeart/2008/layout/LinedList"/>
    <dgm:cxn modelId="{6DCFA4E7-DE50-43E8-A76D-323268004D3D}" type="presParOf" srcId="{E490F219-52DB-4287-8944-F7D599332973}" destId="{596555A3-6680-4F41-834D-E448FE787941}" srcOrd="5" destOrd="0" presId="urn:microsoft.com/office/officeart/2008/layout/LinedList"/>
    <dgm:cxn modelId="{09EB6A28-E65F-40D9-9A35-D1E27410DC37}" type="presParOf" srcId="{596555A3-6680-4F41-834D-E448FE787941}" destId="{199F1F2E-873F-417D-92F1-2584E5E30D22}" srcOrd="0" destOrd="0" presId="urn:microsoft.com/office/officeart/2008/layout/LinedList"/>
    <dgm:cxn modelId="{5E0A02FA-6249-4508-A1C0-4BC5FCF9696C}" type="presParOf" srcId="{596555A3-6680-4F41-834D-E448FE787941}" destId="{4026A06A-8601-497A-834A-B7E568F8822C}" srcOrd="1" destOrd="0" presId="urn:microsoft.com/office/officeart/2008/layout/LinedList"/>
    <dgm:cxn modelId="{2F892F35-BA40-4C2E-BEE0-FBB6CC79FDEB}" type="presParOf" srcId="{E490F219-52DB-4287-8944-F7D599332973}" destId="{EC77E0DC-E11A-4FBD-80DF-A9FFCF69D8D8}" srcOrd="6" destOrd="0" presId="urn:microsoft.com/office/officeart/2008/layout/LinedList"/>
    <dgm:cxn modelId="{CE0509E1-7CE3-4691-9398-24B9FA78FCEC}" type="presParOf" srcId="{E490F219-52DB-4287-8944-F7D599332973}" destId="{63A40B53-DD23-4355-8A9A-242EF90E0BD5}" srcOrd="7" destOrd="0" presId="urn:microsoft.com/office/officeart/2008/layout/LinedList"/>
    <dgm:cxn modelId="{DA04D5B4-536D-4D0F-A246-120580820AEC}" type="presParOf" srcId="{63A40B53-DD23-4355-8A9A-242EF90E0BD5}" destId="{15E7281E-6E0F-42CF-B009-4DD9C5289D17}" srcOrd="0" destOrd="0" presId="urn:microsoft.com/office/officeart/2008/layout/LinedList"/>
    <dgm:cxn modelId="{1AB36F4F-8B86-4D4C-8304-B3FD8E6242E4}" type="presParOf" srcId="{63A40B53-DD23-4355-8A9A-242EF90E0BD5}" destId="{66F654D6-A0D6-48CD-9AE0-09D6BCF67DD8}" srcOrd="1" destOrd="0" presId="urn:microsoft.com/office/officeart/2008/layout/LinedList"/>
    <dgm:cxn modelId="{AA123DFA-1D3A-4390-8AF0-8EC22DD2ADD1}" type="presParOf" srcId="{E490F219-52DB-4287-8944-F7D599332973}" destId="{75E65CBF-348C-45B7-89F6-25AA3A57C6BA}" srcOrd="8" destOrd="0" presId="urn:microsoft.com/office/officeart/2008/layout/LinedList"/>
    <dgm:cxn modelId="{AACCEBAC-8FE6-4656-9184-6E3A8958A45A}" type="presParOf" srcId="{E490F219-52DB-4287-8944-F7D599332973}" destId="{59F1B628-044B-4612-A827-96DC41A49E28}" srcOrd="9" destOrd="0" presId="urn:microsoft.com/office/officeart/2008/layout/LinedList"/>
    <dgm:cxn modelId="{FF7B5935-891D-4000-82A1-9D3FBC2D6B18}" type="presParOf" srcId="{59F1B628-044B-4612-A827-96DC41A49E28}" destId="{98BFFA19-6968-4AD0-B79F-0B214B3F345E}" srcOrd="0" destOrd="0" presId="urn:microsoft.com/office/officeart/2008/layout/LinedList"/>
    <dgm:cxn modelId="{46BA8198-826E-462C-AEBF-3DB5F1F226A0}" type="presParOf" srcId="{59F1B628-044B-4612-A827-96DC41A49E28}" destId="{A0ECCCE5-04E3-4DFB-9B33-91D73AFF8A31}" srcOrd="1" destOrd="0" presId="urn:microsoft.com/office/officeart/2008/layout/LinedList"/>
    <dgm:cxn modelId="{3104A9FA-32BA-4E55-B0B4-D23A7A845967}" type="presParOf" srcId="{E490F219-52DB-4287-8944-F7D599332973}" destId="{59232073-8A8A-4630-9422-9870D18E9383}" srcOrd="10" destOrd="0" presId="urn:microsoft.com/office/officeart/2008/layout/LinedList"/>
    <dgm:cxn modelId="{420988B9-352F-4D06-BB57-BD97ED44B1AE}" type="presParOf" srcId="{E490F219-52DB-4287-8944-F7D599332973}" destId="{3F8AE91B-DF42-4473-9A5D-B0376E6500B0}" srcOrd="11" destOrd="0" presId="urn:microsoft.com/office/officeart/2008/layout/LinedList"/>
    <dgm:cxn modelId="{B3A90ADA-C812-4E00-8C6D-22CF8D6FC61B}" type="presParOf" srcId="{3F8AE91B-DF42-4473-9A5D-B0376E6500B0}" destId="{8170C22D-2A5D-4D0D-B0A9-8D9DC0A5E0B2}" srcOrd="0" destOrd="0" presId="urn:microsoft.com/office/officeart/2008/layout/LinedList"/>
    <dgm:cxn modelId="{F775D5CA-9C5B-454D-9816-CA180ECB23B3}" type="presParOf" srcId="{3F8AE91B-DF42-4473-9A5D-B0376E6500B0}" destId="{A799961E-BB05-4CE4-9429-41A40BF979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57AE2B-593C-47AC-AA45-F03B8667991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E62B28C-5228-4125-81D1-F56FA0CAF8BC}">
      <dgm:prSet/>
      <dgm:spPr/>
      <dgm:t>
        <a:bodyPr/>
        <a:lstStyle/>
        <a:p>
          <a:r>
            <a:rPr lang="en-US"/>
            <a:t>The first graph displays the frequency of earthquakes over the time and illustrating fluctuations in the daily counts throughout the year 2022.</a:t>
          </a:r>
        </a:p>
      </dgm:t>
    </dgm:pt>
    <dgm:pt modelId="{97338915-507B-4BE5-B279-1957E4F3C599}" type="parTrans" cxnId="{8233D985-9720-47E4-99E8-9AA7184A5311}">
      <dgm:prSet/>
      <dgm:spPr/>
      <dgm:t>
        <a:bodyPr/>
        <a:lstStyle/>
        <a:p>
          <a:endParaRPr lang="en-US"/>
        </a:p>
      </dgm:t>
    </dgm:pt>
    <dgm:pt modelId="{0435BAC5-5B3F-44A3-B713-E1B2C225A4F9}" type="sibTrans" cxnId="{8233D985-9720-47E4-99E8-9AA7184A5311}">
      <dgm:prSet/>
      <dgm:spPr/>
      <dgm:t>
        <a:bodyPr/>
        <a:lstStyle/>
        <a:p>
          <a:endParaRPr lang="en-US"/>
        </a:p>
      </dgm:t>
    </dgm:pt>
    <dgm:pt modelId="{1FA1C7D3-87E8-483C-BB44-EE3B7085F09A}">
      <dgm:prSet/>
      <dgm:spPr/>
      <dgm:t>
        <a:bodyPr/>
        <a:lstStyle/>
        <a:p>
          <a:r>
            <a:rPr lang="en-US"/>
            <a:t>The scatter plot  maps the earthquake counts by location and time, using the colors to indicate the changes, demonstrating the higher seismic activity in certain regions.</a:t>
          </a:r>
        </a:p>
      </dgm:t>
    </dgm:pt>
    <dgm:pt modelId="{B51078A2-909D-456E-9038-5712D7460D20}" type="parTrans" cxnId="{EF477C0C-D6E4-4A4B-B78B-2D5D8F9AA15D}">
      <dgm:prSet/>
      <dgm:spPr/>
      <dgm:t>
        <a:bodyPr/>
        <a:lstStyle/>
        <a:p>
          <a:endParaRPr lang="en-US"/>
        </a:p>
      </dgm:t>
    </dgm:pt>
    <dgm:pt modelId="{C4B14675-8005-45E7-A2D0-B59B5C2FA5FB}" type="sibTrans" cxnId="{EF477C0C-D6E4-4A4B-B78B-2D5D8F9AA15D}">
      <dgm:prSet/>
      <dgm:spPr/>
      <dgm:t>
        <a:bodyPr/>
        <a:lstStyle/>
        <a:p>
          <a:endParaRPr lang="en-US"/>
        </a:p>
      </dgm:t>
    </dgm:pt>
    <dgm:pt modelId="{13231E97-DA75-43EE-B3EB-C5FE1C929F66}" type="pres">
      <dgm:prSet presAssocID="{3157AE2B-593C-47AC-AA45-F03B8667991F}" presName="linear" presStyleCnt="0">
        <dgm:presLayoutVars>
          <dgm:animLvl val="lvl"/>
          <dgm:resizeHandles val="exact"/>
        </dgm:presLayoutVars>
      </dgm:prSet>
      <dgm:spPr/>
    </dgm:pt>
    <dgm:pt modelId="{769AD38C-7F8B-4144-AB53-410BB98BE50F}" type="pres">
      <dgm:prSet presAssocID="{AE62B28C-5228-4125-81D1-F56FA0CAF8BC}" presName="parentText" presStyleLbl="node1" presStyleIdx="0" presStyleCnt="2">
        <dgm:presLayoutVars>
          <dgm:chMax val="0"/>
          <dgm:bulletEnabled val="1"/>
        </dgm:presLayoutVars>
      </dgm:prSet>
      <dgm:spPr/>
    </dgm:pt>
    <dgm:pt modelId="{BEDF3548-894E-4E6D-A3E1-9C2292058DA4}" type="pres">
      <dgm:prSet presAssocID="{0435BAC5-5B3F-44A3-B713-E1B2C225A4F9}" presName="spacer" presStyleCnt="0"/>
      <dgm:spPr/>
    </dgm:pt>
    <dgm:pt modelId="{25382557-F124-48C5-B04B-1E0E83365CC2}" type="pres">
      <dgm:prSet presAssocID="{1FA1C7D3-87E8-483C-BB44-EE3B7085F09A}" presName="parentText" presStyleLbl="node1" presStyleIdx="1" presStyleCnt="2">
        <dgm:presLayoutVars>
          <dgm:chMax val="0"/>
          <dgm:bulletEnabled val="1"/>
        </dgm:presLayoutVars>
      </dgm:prSet>
      <dgm:spPr/>
    </dgm:pt>
  </dgm:ptLst>
  <dgm:cxnLst>
    <dgm:cxn modelId="{EF477C0C-D6E4-4A4B-B78B-2D5D8F9AA15D}" srcId="{3157AE2B-593C-47AC-AA45-F03B8667991F}" destId="{1FA1C7D3-87E8-483C-BB44-EE3B7085F09A}" srcOrd="1" destOrd="0" parTransId="{B51078A2-909D-456E-9038-5712D7460D20}" sibTransId="{C4B14675-8005-45E7-A2D0-B59B5C2FA5FB}"/>
    <dgm:cxn modelId="{8233D985-9720-47E4-99E8-9AA7184A5311}" srcId="{3157AE2B-593C-47AC-AA45-F03B8667991F}" destId="{AE62B28C-5228-4125-81D1-F56FA0CAF8BC}" srcOrd="0" destOrd="0" parTransId="{97338915-507B-4BE5-B279-1957E4F3C599}" sibTransId="{0435BAC5-5B3F-44A3-B713-E1B2C225A4F9}"/>
    <dgm:cxn modelId="{8380CBB7-3089-4B92-911D-09A17153AC7E}" type="presOf" srcId="{AE62B28C-5228-4125-81D1-F56FA0CAF8BC}" destId="{769AD38C-7F8B-4144-AB53-410BB98BE50F}" srcOrd="0" destOrd="0" presId="urn:microsoft.com/office/officeart/2005/8/layout/vList2"/>
    <dgm:cxn modelId="{96FD98BA-FD89-44B6-9608-25BCA2C52072}" type="presOf" srcId="{3157AE2B-593C-47AC-AA45-F03B8667991F}" destId="{13231E97-DA75-43EE-B3EB-C5FE1C929F66}" srcOrd="0" destOrd="0" presId="urn:microsoft.com/office/officeart/2005/8/layout/vList2"/>
    <dgm:cxn modelId="{F29685FC-FCF7-49D1-8C89-0020018F31B1}" type="presOf" srcId="{1FA1C7D3-87E8-483C-BB44-EE3B7085F09A}" destId="{25382557-F124-48C5-B04B-1E0E83365CC2}" srcOrd="0" destOrd="0" presId="urn:microsoft.com/office/officeart/2005/8/layout/vList2"/>
    <dgm:cxn modelId="{67B07DA9-2DFA-4251-9B22-12ED1C26D88D}" type="presParOf" srcId="{13231E97-DA75-43EE-B3EB-C5FE1C929F66}" destId="{769AD38C-7F8B-4144-AB53-410BB98BE50F}" srcOrd="0" destOrd="0" presId="urn:microsoft.com/office/officeart/2005/8/layout/vList2"/>
    <dgm:cxn modelId="{34B68638-E67D-4C6C-8746-5ABD3F5F1129}" type="presParOf" srcId="{13231E97-DA75-43EE-B3EB-C5FE1C929F66}" destId="{BEDF3548-894E-4E6D-A3E1-9C2292058DA4}" srcOrd="1" destOrd="0" presId="urn:microsoft.com/office/officeart/2005/8/layout/vList2"/>
    <dgm:cxn modelId="{640619B2-FA28-4DB1-A816-EB634DCFAF1A}" type="presParOf" srcId="{13231E97-DA75-43EE-B3EB-C5FE1C929F66}" destId="{25382557-F124-48C5-B04B-1E0E83365CC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2895B5-977C-432F-8128-A4BD16F4BB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0F7622B-B8F5-462A-912B-CFDE3814E241}">
      <dgm:prSet/>
      <dgm:spPr/>
      <dgm:t>
        <a:bodyPr/>
        <a:lstStyle/>
        <a:p>
          <a:r>
            <a:rPr lang="en-US"/>
            <a:t>Hive was used to create and manage structured tables (earthquake_current and earthquake_main) that store earthquake-related data.</a:t>
          </a:r>
        </a:p>
      </dgm:t>
    </dgm:pt>
    <dgm:pt modelId="{0A9159B2-22F4-4694-9483-967F3DE20A2F}" type="parTrans" cxnId="{AC5CD082-8915-4E49-8A40-FFDF91808190}">
      <dgm:prSet/>
      <dgm:spPr/>
      <dgm:t>
        <a:bodyPr/>
        <a:lstStyle/>
        <a:p>
          <a:endParaRPr lang="en-US"/>
        </a:p>
      </dgm:t>
    </dgm:pt>
    <dgm:pt modelId="{7C7A34AB-5D6C-40FB-B053-869BE444FAFE}" type="sibTrans" cxnId="{AC5CD082-8915-4E49-8A40-FFDF91808190}">
      <dgm:prSet/>
      <dgm:spPr/>
      <dgm:t>
        <a:bodyPr/>
        <a:lstStyle/>
        <a:p>
          <a:endParaRPr lang="en-US"/>
        </a:p>
      </dgm:t>
    </dgm:pt>
    <dgm:pt modelId="{0BE1B111-1318-4814-B452-27F6AB22F1DF}">
      <dgm:prSet/>
      <dgm:spPr/>
      <dgm:t>
        <a:bodyPr/>
        <a:lstStyle/>
        <a:p>
          <a:r>
            <a:rPr lang="en-US"/>
            <a:t>The data from the earthquake datasets (usgc_current.csv and usgc_main.csv) was loaded into these Hive tables using HiveQL (Hive Query Language) commands.</a:t>
          </a:r>
        </a:p>
      </dgm:t>
    </dgm:pt>
    <dgm:pt modelId="{C9D5DAF8-2EB8-48A7-B45C-C2EAB00731E4}" type="parTrans" cxnId="{9488CB3D-ACA7-4681-9CB8-C42A166F3580}">
      <dgm:prSet/>
      <dgm:spPr/>
      <dgm:t>
        <a:bodyPr/>
        <a:lstStyle/>
        <a:p>
          <a:endParaRPr lang="en-US"/>
        </a:p>
      </dgm:t>
    </dgm:pt>
    <dgm:pt modelId="{57CAC7FC-89CE-4820-B34F-D0B9F20D77F2}" type="sibTrans" cxnId="{9488CB3D-ACA7-4681-9CB8-C42A166F3580}">
      <dgm:prSet/>
      <dgm:spPr/>
      <dgm:t>
        <a:bodyPr/>
        <a:lstStyle/>
        <a:p>
          <a:endParaRPr lang="en-US"/>
        </a:p>
      </dgm:t>
    </dgm:pt>
    <dgm:pt modelId="{2B2639FE-0A38-404A-B414-4E0E844A06B4}">
      <dgm:prSet/>
      <dgm:spPr/>
      <dgm:t>
        <a:bodyPr/>
        <a:lstStyle/>
        <a:p>
          <a:r>
            <a:rPr lang="en-US"/>
            <a:t>Hive provided a SQL-like interface to perform data processing and analysis tasks directly on the stored earthquake data.</a:t>
          </a:r>
        </a:p>
      </dgm:t>
    </dgm:pt>
    <dgm:pt modelId="{F156074A-102D-4EAE-8BB3-19C5CB4B682C}" type="parTrans" cxnId="{F940E6E7-11F3-478A-9780-9F43C0DEFB19}">
      <dgm:prSet/>
      <dgm:spPr/>
      <dgm:t>
        <a:bodyPr/>
        <a:lstStyle/>
        <a:p>
          <a:endParaRPr lang="en-US"/>
        </a:p>
      </dgm:t>
    </dgm:pt>
    <dgm:pt modelId="{589700EB-8BE8-42A7-B6D6-49C6190E9F92}" type="sibTrans" cxnId="{F940E6E7-11F3-478A-9780-9F43C0DEFB19}">
      <dgm:prSet/>
      <dgm:spPr/>
      <dgm:t>
        <a:bodyPr/>
        <a:lstStyle/>
        <a:p>
          <a:endParaRPr lang="en-US"/>
        </a:p>
      </dgm:t>
    </dgm:pt>
    <dgm:pt modelId="{1D914E1A-9032-4621-9CC9-18D771EE88AB}">
      <dgm:prSet/>
      <dgm:spPr/>
      <dgm:t>
        <a:bodyPr/>
        <a:lstStyle/>
        <a:p>
          <a:r>
            <a:rPr lang="en-US"/>
            <a:t>Hive was integrated into the earthquake analysis project to manage, query, and analyze earthquake data efficiently within the Hadoop ecosystem, enabling seamless data processing and integration with other technologies used.</a:t>
          </a:r>
        </a:p>
      </dgm:t>
    </dgm:pt>
    <dgm:pt modelId="{49172C0D-2F31-4F70-B157-2AF76D6FCF3A}" type="parTrans" cxnId="{189715E1-B163-4D67-A210-715F9F3FB3F3}">
      <dgm:prSet/>
      <dgm:spPr/>
      <dgm:t>
        <a:bodyPr/>
        <a:lstStyle/>
        <a:p>
          <a:endParaRPr lang="en-US"/>
        </a:p>
      </dgm:t>
    </dgm:pt>
    <dgm:pt modelId="{E9A5550E-F404-40C1-97A8-B20231CD3FA6}" type="sibTrans" cxnId="{189715E1-B163-4D67-A210-715F9F3FB3F3}">
      <dgm:prSet/>
      <dgm:spPr/>
      <dgm:t>
        <a:bodyPr/>
        <a:lstStyle/>
        <a:p>
          <a:endParaRPr lang="en-US"/>
        </a:p>
      </dgm:t>
    </dgm:pt>
    <dgm:pt modelId="{48764575-074A-4190-8825-2695BAE63073}" type="pres">
      <dgm:prSet presAssocID="{612895B5-977C-432F-8128-A4BD16F4BB49}" presName="root" presStyleCnt="0">
        <dgm:presLayoutVars>
          <dgm:dir/>
          <dgm:resizeHandles val="exact"/>
        </dgm:presLayoutVars>
      </dgm:prSet>
      <dgm:spPr/>
    </dgm:pt>
    <dgm:pt modelId="{63B5FCF7-8B42-437B-8BEF-AE0642C29668}" type="pres">
      <dgm:prSet presAssocID="{80F7622B-B8F5-462A-912B-CFDE3814E241}" presName="compNode" presStyleCnt="0"/>
      <dgm:spPr/>
    </dgm:pt>
    <dgm:pt modelId="{6C402D26-6D34-484A-AA90-D7E247E8316A}" type="pres">
      <dgm:prSet presAssocID="{80F7622B-B8F5-462A-912B-CFDE3814E241}" presName="bgRect" presStyleLbl="bgShp" presStyleIdx="0" presStyleCnt="4"/>
      <dgm:spPr/>
    </dgm:pt>
    <dgm:pt modelId="{1095ACDB-5611-47ED-B802-81D3D15770FD}" type="pres">
      <dgm:prSet presAssocID="{80F7622B-B8F5-462A-912B-CFDE3814E24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D4082B31-376E-430A-B105-27CAEB5DDF7E}" type="pres">
      <dgm:prSet presAssocID="{80F7622B-B8F5-462A-912B-CFDE3814E241}" presName="spaceRect" presStyleCnt="0"/>
      <dgm:spPr/>
    </dgm:pt>
    <dgm:pt modelId="{BDE28A91-74A8-47AB-8310-D5E31E60286A}" type="pres">
      <dgm:prSet presAssocID="{80F7622B-B8F5-462A-912B-CFDE3814E241}" presName="parTx" presStyleLbl="revTx" presStyleIdx="0" presStyleCnt="4">
        <dgm:presLayoutVars>
          <dgm:chMax val="0"/>
          <dgm:chPref val="0"/>
        </dgm:presLayoutVars>
      </dgm:prSet>
      <dgm:spPr/>
    </dgm:pt>
    <dgm:pt modelId="{6814AAA9-2510-4DDE-9BF2-4FA0C7B24E1E}" type="pres">
      <dgm:prSet presAssocID="{7C7A34AB-5D6C-40FB-B053-869BE444FAFE}" presName="sibTrans" presStyleCnt="0"/>
      <dgm:spPr/>
    </dgm:pt>
    <dgm:pt modelId="{A4C5A08C-D9F1-4612-9B73-5F556105D6CC}" type="pres">
      <dgm:prSet presAssocID="{0BE1B111-1318-4814-B452-27F6AB22F1DF}" presName="compNode" presStyleCnt="0"/>
      <dgm:spPr/>
    </dgm:pt>
    <dgm:pt modelId="{04C28CC3-6BA3-4347-A732-9B1C2872DFC2}" type="pres">
      <dgm:prSet presAssocID="{0BE1B111-1318-4814-B452-27F6AB22F1DF}" presName="bgRect" presStyleLbl="bgShp" presStyleIdx="1" presStyleCnt="4"/>
      <dgm:spPr/>
    </dgm:pt>
    <dgm:pt modelId="{866E59A6-BBCF-482C-A0D6-4BA58FE6C112}" type="pres">
      <dgm:prSet presAssocID="{0BE1B111-1318-4814-B452-27F6AB22F1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57E77E3-1DD4-4AED-B8A9-7E2183200B02}" type="pres">
      <dgm:prSet presAssocID="{0BE1B111-1318-4814-B452-27F6AB22F1DF}" presName="spaceRect" presStyleCnt="0"/>
      <dgm:spPr/>
    </dgm:pt>
    <dgm:pt modelId="{B7198E83-908A-415A-B555-691AF43FE1B9}" type="pres">
      <dgm:prSet presAssocID="{0BE1B111-1318-4814-B452-27F6AB22F1DF}" presName="parTx" presStyleLbl="revTx" presStyleIdx="1" presStyleCnt="4">
        <dgm:presLayoutVars>
          <dgm:chMax val="0"/>
          <dgm:chPref val="0"/>
        </dgm:presLayoutVars>
      </dgm:prSet>
      <dgm:spPr/>
    </dgm:pt>
    <dgm:pt modelId="{09200D81-436F-4429-B99A-E19EF97A1D73}" type="pres">
      <dgm:prSet presAssocID="{57CAC7FC-89CE-4820-B34F-D0B9F20D77F2}" presName="sibTrans" presStyleCnt="0"/>
      <dgm:spPr/>
    </dgm:pt>
    <dgm:pt modelId="{9A1086E5-B4B4-4AD5-9B70-1F1EA0C4EEE5}" type="pres">
      <dgm:prSet presAssocID="{2B2639FE-0A38-404A-B414-4E0E844A06B4}" presName="compNode" presStyleCnt="0"/>
      <dgm:spPr/>
    </dgm:pt>
    <dgm:pt modelId="{1FDC46F7-A0AF-4A7F-A3FB-808773785A51}" type="pres">
      <dgm:prSet presAssocID="{2B2639FE-0A38-404A-B414-4E0E844A06B4}" presName="bgRect" presStyleLbl="bgShp" presStyleIdx="2" presStyleCnt="4"/>
      <dgm:spPr/>
    </dgm:pt>
    <dgm:pt modelId="{8AFE19A2-D609-40E2-B148-01D31C15643F}" type="pres">
      <dgm:prSet presAssocID="{2B2639FE-0A38-404A-B414-4E0E844A06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02F5CC58-C563-4295-875C-4361228FDD6F}" type="pres">
      <dgm:prSet presAssocID="{2B2639FE-0A38-404A-B414-4E0E844A06B4}" presName="spaceRect" presStyleCnt="0"/>
      <dgm:spPr/>
    </dgm:pt>
    <dgm:pt modelId="{C26D01C4-A736-4B87-9CBE-271DA574DD01}" type="pres">
      <dgm:prSet presAssocID="{2B2639FE-0A38-404A-B414-4E0E844A06B4}" presName="parTx" presStyleLbl="revTx" presStyleIdx="2" presStyleCnt="4">
        <dgm:presLayoutVars>
          <dgm:chMax val="0"/>
          <dgm:chPref val="0"/>
        </dgm:presLayoutVars>
      </dgm:prSet>
      <dgm:spPr/>
    </dgm:pt>
    <dgm:pt modelId="{DDFC79EB-948A-437D-846F-65268A1F1ABC}" type="pres">
      <dgm:prSet presAssocID="{589700EB-8BE8-42A7-B6D6-49C6190E9F92}" presName="sibTrans" presStyleCnt="0"/>
      <dgm:spPr/>
    </dgm:pt>
    <dgm:pt modelId="{DCF66A63-21AA-4BA2-8A1F-0DEBF1FBE8AE}" type="pres">
      <dgm:prSet presAssocID="{1D914E1A-9032-4621-9CC9-18D771EE88AB}" presName="compNode" presStyleCnt="0"/>
      <dgm:spPr/>
    </dgm:pt>
    <dgm:pt modelId="{A33D70B1-4218-41A2-8B21-3BC0BFAAA382}" type="pres">
      <dgm:prSet presAssocID="{1D914E1A-9032-4621-9CC9-18D771EE88AB}" presName="bgRect" presStyleLbl="bgShp" presStyleIdx="3" presStyleCnt="4"/>
      <dgm:spPr/>
    </dgm:pt>
    <dgm:pt modelId="{D11C37AF-87BA-46C7-A4DF-DB9723BB21C4}" type="pres">
      <dgm:prSet presAssocID="{1D914E1A-9032-4621-9CC9-18D771EE88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E7AA2085-5398-451A-9C0B-66EA95FDB622}" type="pres">
      <dgm:prSet presAssocID="{1D914E1A-9032-4621-9CC9-18D771EE88AB}" presName="spaceRect" presStyleCnt="0"/>
      <dgm:spPr/>
    </dgm:pt>
    <dgm:pt modelId="{68D81266-5A4D-4DDC-A488-DD1CC6FF86C0}" type="pres">
      <dgm:prSet presAssocID="{1D914E1A-9032-4621-9CC9-18D771EE88AB}" presName="parTx" presStyleLbl="revTx" presStyleIdx="3" presStyleCnt="4">
        <dgm:presLayoutVars>
          <dgm:chMax val="0"/>
          <dgm:chPref val="0"/>
        </dgm:presLayoutVars>
      </dgm:prSet>
      <dgm:spPr/>
    </dgm:pt>
  </dgm:ptLst>
  <dgm:cxnLst>
    <dgm:cxn modelId="{82F00A2F-24B7-4AAF-92BD-8DB87A7CB192}" type="presOf" srcId="{2B2639FE-0A38-404A-B414-4E0E844A06B4}" destId="{C26D01C4-A736-4B87-9CBE-271DA574DD01}" srcOrd="0" destOrd="0" presId="urn:microsoft.com/office/officeart/2018/2/layout/IconVerticalSolidList"/>
    <dgm:cxn modelId="{9488CB3D-ACA7-4681-9CB8-C42A166F3580}" srcId="{612895B5-977C-432F-8128-A4BD16F4BB49}" destId="{0BE1B111-1318-4814-B452-27F6AB22F1DF}" srcOrd="1" destOrd="0" parTransId="{C9D5DAF8-2EB8-48A7-B45C-C2EAB00731E4}" sibTransId="{57CAC7FC-89CE-4820-B34F-D0B9F20D77F2}"/>
    <dgm:cxn modelId="{AC5CD082-8915-4E49-8A40-FFDF91808190}" srcId="{612895B5-977C-432F-8128-A4BD16F4BB49}" destId="{80F7622B-B8F5-462A-912B-CFDE3814E241}" srcOrd="0" destOrd="0" parTransId="{0A9159B2-22F4-4694-9483-967F3DE20A2F}" sibTransId="{7C7A34AB-5D6C-40FB-B053-869BE444FAFE}"/>
    <dgm:cxn modelId="{481B6088-631A-40BC-A35D-E74E80A42370}" type="presOf" srcId="{0BE1B111-1318-4814-B452-27F6AB22F1DF}" destId="{B7198E83-908A-415A-B555-691AF43FE1B9}" srcOrd="0" destOrd="0" presId="urn:microsoft.com/office/officeart/2018/2/layout/IconVerticalSolidList"/>
    <dgm:cxn modelId="{582F479A-6671-4D87-A1DF-DDD6A986E129}" type="presOf" srcId="{80F7622B-B8F5-462A-912B-CFDE3814E241}" destId="{BDE28A91-74A8-47AB-8310-D5E31E60286A}" srcOrd="0" destOrd="0" presId="urn:microsoft.com/office/officeart/2018/2/layout/IconVerticalSolidList"/>
    <dgm:cxn modelId="{FF2B9BA6-EE48-4A5E-B741-8B23FAF0B085}" type="presOf" srcId="{612895B5-977C-432F-8128-A4BD16F4BB49}" destId="{48764575-074A-4190-8825-2695BAE63073}" srcOrd="0" destOrd="0" presId="urn:microsoft.com/office/officeart/2018/2/layout/IconVerticalSolidList"/>
    <dgm:cxn modelId="{370306B9-98E8-45AD-AD1C-8088D1187B06}" type="presOf" srcId="{1D914E1A-9032-4621-9CC9-18D771EE88AB}" destId="{68D81266-5A4D-4DDC-A488-DD1CC6FF86C0}" srcOrd="0" destOrd="0" presId="urn:microsoft.com/office/officeart/2018/2/layout/IconVerticalSolidList"/>
    <dgm:cxn modelId="{189715E1-B163-4D67-A210-715F9F3FB3F3}" srcId="{612895B5-977C-432F-8128-A4BD16F4BB49}" destId="{1D914E1A-9032-4621-9CC9-18D771EE88AB}" srcOrd="3" destOrd="0" parTransId="{49172C0D-2F31-4F70-B157-2AF76D6FCF3A}" sibTransId="{E9A5550E-F404-40C1-97A8-B20231CD3FA6}"/>
    <dgm:cxn modelId="{F940E6E7-11F3-478A-9780-9F43C0DEFB19}" srcId="{612895B5-977C-432F-8128-A4BD16F4BB49}" destId="{2B2639FE-0A38-404A-B414-4E0E844A06B4}" srcOrd="2" destOrd="0" parTransId="{F156074A-102D-4EAE-8BB3-19C5CB4B682C}" sibTransId="{589700EB-8BE8-42A7-B6D6-49C6190E9F92}"/>
    <dgm:cxn modelId="{D20EBADD-E2ED-48D6-9DFC-07CAC39A4671}" type="presParOf" srcId="{48764575-074A-4190-8825-2695BAE63073}" destId="{63B5FCF7-8B42-437B-8BEF-AE0642C29668}" srcOrd="0" destOrd="0" presId="urn:microsoft.com/office/officeart/2018/2/layout/IconVerticalSolidList"/>
    <dgm:cxn modelId="{64515683-2BEF-4F43-B402-A968383BEFBA}" type="presParOf" srcId="{63B5FCF7-8B42-437B-8BEF-AE0642C29668}" destId="{6C402D26-6D34-484A-AA90-D7E247E8316A}" srcOrd="0" destOrd="0" presId="urn:microsoft.com/office/officeart/2018/2/layout/IconVerticalSolidList"/>
    <dgm:cxn modelId="{B45DBD61-3B94-4C2B-9449-B50F4E3B4246}" type="presParOf" srcId="{63B5FCF7-8B42-437B-8BEF-AE0642C29668}" destId="{1095ACDB-5611-47ED-B802-81D3D15770FD}" srcOrd="1" destOrd="0" presId="urn:microsoft.com/office/officeart/2018/2/layout/IconVerticalSolidList"/>
    <dgm:cxn modelId="{BE4FDE83-2085-4643-9393-AC56FCA82E62}" type="presParOf" srcId="{63B5FCF7-8B42-437B-8BEF-AE0642C29668}" destId="{D4082B31-376E-430A-B105-27CAEB5DDF7E}" srcOrd="2" destOrd="0" presId="urn:microsoft.com/office/officeart/2018/2/layout/IconVerticalSolidList"/>
    <dgm:cxn modelId="{7F863DEF-C711-47EC-BA49-CE09A5F074CE}" type="presParOf" srcId="{63B5FCF7-8B42-437B-8BEF-AE0642C29668}" destId="{BDE28A91-74A8-47AB-8310-D5E31E60286A}" srcOrd="3" destOrd="0" presId="urn:microsoft.com/office/officeart/2018/2/layout/IconVerticalSolidList"/>
    <dgm:cxn modelId="{65EBAC46-906C-428E-93B9-D12F109020C4}" type="presParOf" srcId="{48764575-074A-4190-8825-2695BAE63073}" destId="{6814AAA9-2510-4DDE-9BF2-4FA0C7B24E1E}" srcOrd="1" destOrd="0" presId="urn:microsoft.com/office/officeart/2018/2/layout/IconVerticalSolidList"/>
    <dgm:cxn modelId="{6BC49B2D-0124-4213-8327-EB61B15B6B96}" type="presParOf" srcId="{48764575-074A-4190-8825-2695BAE63073}" destId="{A4C5A08C-D9F1-4612-9B73-5F556105D6CC}" srcOrd="2" destOrd="0" presId="urn:microsoft.com/office/officeart/2018/2/layout/IconVerticalSolidList"/>
    <dgm:cxn modelId="{72B9A308-DAC7-4F77-ACEC-007973845336}" type="presParOf" srcId="{A4C5A08C-D9F1-4612-9B73-5F556105D6CC}" destId="{04C28CC3-6BA3-4347-A732-9B1C2872DFC2}" srcOrd="0" destOrd="0" presId="urn:microsoft.com/office/officeart/2018/2/layout/IconVerticalSolidList"/>
    <dgm:cxn modelId="{312F7CCE-B772-4E09-AC50-B6442E259B83}" type="presParOf" srcId="{A4C5A08C-D9F1-4612-9B73-5F556105D6CC}" destId="{866E59A6-BBCF-482C-A0D6-4BA58FE6C112}" srcOrd="1" destOrd="0" presId="urn:microsoft.com/office/officeart/2018/2/layout/IconVerticalSolidList"/>
    <dgm:cxn modelId="{80BBB9FF-ECE9-4C62-81C2-3D42F096FBE5}" type="presParOf" srcId="{A4C5A08C-D9F1-4612-9B73-5F556105D6CC}" destId="{457E77E3-1DD4-4AED-B8A9-7E2183200B02}" srcOrd="2" destOrd="0" presId="urn:microsoft.com/office/officeart/2018/2/layout/IconVerticalSolidList"/>
    <dgm:cxn modelId="{2651E7D6-D5BD-4F24-8130-C11B8081F760}" type="presParOf" srcId="{A4C5A08C-D9F1-4612-9B73-5F556105D6CC}" destId="{B7198E83-908A-415A-B555-691AF43FE1B9}" srcOrd="3" destOrd="0" presId="urn:microsoft.com/office/officeart/2018/2/layout/IconVerticalSolidList"/>
    <dgm:cxn modelId="{C050F266-8C46-412D-9FE3-36B1E050E752}" type="presParOf" srcId="{48764575-074A-4190-8825-2695BAE63073}" destId="{09200D81-436F-4429-B99A-E19EF97A1D73}" srcOrd="3" destOrd="0" presId="urn:microsoft.com/office/officeart/2018/2/layout/IconVerticalSolidList"/>
    <dgm:cxn modelId="{D76DD6F3-EC82-4EF7-BA05-7DB625251104}" type="presParOf" srcId="{48764575-074A-4190-8825-2695BAE63073}" destId="{9A1086E5-B4B4-4AD5-9B70-1F1EA0C4EEE5}" srcOrd="4" destOrd="0" presId="urn:microsoft.com/office/officeart/2018/2/layout/IconVerticalSolidList"/>
    <dgm:cxn modelId="{554062EE-842D-467E-877F-2BE6D7A88D03}" type="presParOf" srcId="{9A1086E5-B4B4-4AD5-9B70-1F1EA0C4EEE5}" destId="{1FDC46F7-A0AF-4A7F-A3FB-808773785A51}" srcOrd="0" destOrd="0" presId="urn:microsoft.com/office/officeart/2018/2/layout/IconVerticalSolidList"/>
    <dgm:cxn modelId="{3E1F837F-6907-4D9F-A718-4C6996978AC2}" type="presParOf" srcId="{9A1086E5-B4B4-4AD5-9B70-1F1EA0C4EEE5}" destId="{8AFE19A2-D609-40E2-B148-01D31C15643F}" srcOrd="1" destOrd="0" presId="urn:microsoft.com/office/officeart/2018/2/layout/IconVerticalSolidList"/>
    <dgm:cxn modelId="{79B4BDC7-9493-40D2-A9E1-F26961A6EAC8}" type="presParOf" srcId="{9A1086E5-B4B4-4AD5-9B70-1F1EA0C4EEE5}" destId="{02F5CC58-C563-4295-875C-4361228FDD6F}" srcOrd="2" destOrd="0" presId="urn:microsoft.com/office/officeart/2018/2/layout/IconVerticalSolidList"/>
    <dgm:cxn modelId="{790274CB-630E-44EB-AC35-6013396289D2}" type="presParOf" srcId="{9A1086E5-B4B4-4AD5-9B70-1F1EA0C4EEE5}" destId="{C26D01C4-A736-4B87-9CBE-271DA574DD01}" srcOrd="3" destOrd="0" presId="urn:microsoft.com/office/officeart/2018/2/layout/IconVerticalSolidList"/>
    <dgm:cxn modelId="{14939EFE-35CD-42E4-BB90-6E3DC8A539FC}" type="presParOf" srcId="{48764575-074A-4190-8825-2695BAE63073}" destId="{DDFC79EB-948A-437D-846F-65268A1F1ABC}" srcOrd="5" destOrd="0" presId="urn:microsoft.com/office/officeart/2018/2/layout/IconVerticalSolidList"/>
    <dgm:cxn modelId="{3A8E66AA-C120-40AB-BFF9-1C1E5D20BF5E}" type="presParOf" srcId="{48764575-074A-4190-8825-2695BAE63073}" destId="{DCF66A63-21AA-4BA2-8A1F-0DEBF1FBE8AE}" srcOrd="6" destOrd="0" presId="urn:microsoft.com/office/officeart/2018/2/layout/IconVerticalSolidList"/>
    <dgm:cxn modelId="{36751B57-F2B2-400D-9764-D2B9A0223600}" type="presParOf" srcId="{DCF66A63-21AA-4BA2-8A1F-0DEBF1FBE8AE}" destId="{A33D70B1-4218-41A2-8B21-3BC0BFAAA382}" srcOrd="0" destOrd="0" presId="urn:microsoft.com/office/officeart/2018/2/layout/IconVerticalSolidList"/>
    <dgm:cxn modelId="{376B66AE-227E-43A8-A19F-2EC94AB94B07}" type="presParOf" srcId="{DCF66A63-21AA-4BA2-8A1F-0DEBF1FBE8AE}" destId="{D11C37AF-87BA-46C7-A4DF-DB9723BB21C4}" srcOrd="1" destOrd="0" presId="urn:microsoft.com/office/officeart/2018/2/layout/IconVerticalSolidList"/>
    <dgm:cxn modelId="{2A7567FD-E6AD-42C7-8390-89534CEEB675}" type="presParOf" srcId="{DCF66A63-21AA-4BA2-8A1F-0DEBF1FBE8AE}" destId="{E7AA2085-5398-451A-9C0B-66EA95FDB622}" srcOrd="2" destOrd="0" presId="urn:microsoft.com/office/officeart/2018/2/layout/IconVerticalSolidList"/>
    <dgm:cxn modelId="{59AE6C55-6B55-4E89-BB84-AE7968046606}" type="presParOf" srcId="{DCF66A63-21AA-4BA2-8A1F-0DEBF1FBE8AE}" destId="{68D81266-5A4D-4DDC-A488-DD1CC6FF86C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E3720-B39F-4E0A-A3F3-E90E530A85F8}">
      <dsp:nvSpPr>
        <dsp:cNvPr id="0" name=""/>
        <dsp:cNvSpPr/>
      </dsp:nvSpPr>
      <dsp:spPr>
        <a:xfrm>
          <a:off x="0" y="2890"/>
          <a:ext cx="10593844" cy="13107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970DD-62F1-4B0C-822D-4E518EA78BC4}">
      <dsp:nvSpPr>
        <dsp:cNvPr id="0" name=""/>
        <dsp:cNvSpPr/>
      </dsp:nvSpPr>
      <dsp:spPr>
        <a:xfrm>
          <a:off x="396494" y="297803"/>
          <a:ext cx="721603" cy="7208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CB3831-EC65-4F7D-9EC4-16CBDCBF8C3C}">
      <dsp:nvSpPr>
        <dsp:cNvPr id="0" name=""/>
        <dsp:cNvSpPr/>
      </dsp:nvSpPr>
      <dsp:spPr>
        <a:xfrm>
          <a:off x="1514592" y="2890"/>
          <a:ext cx="9055926" cy="1351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053" tIns="143053" rIns="143053" bIns="143053" numCol="1" spcCol="1270" anchor="ctr" anchorCtr="0">
          <a:noAutofit/>
        </a:bodyPr>
        <a:lstStyle/>
        <a:p>
          <a:pPr marL="0" lvl="0" indent="0" algn="l" defTabSz="622300">
            <a:lnSpc>
              <a:spcPct val="100000"/>
            </a:lnSpc>
            <a:spcBef>
              <a:spcPct val="0"/>
            </a:spcBef>
            <a:spcAft>
              <a:spcPct val="35000"/>
            </a:spcAft>
            <a:buNone/>
          </a:pPr>
          <a:r>
            <a:rPr lang="en-US" sz="1400" b="1" kern="1200" dirty="0"/>
            <a:t>Motivation: </a:t>
          </a:r>
          <a:r>
            <a:rPr lang="en-US" sz="1400" kern="1200" dirty="0"/>
            <a:t>As we analyze the recent records, It shows that the earthquakes continue to provide serious problems globally, with large magnitudes and frequencies that requires the advanced prediction. When we search for the number of recent earthquakes in google it gives 161 earthquakes in past 24 hours. The aim of our project is to predict these disasters and could save the lives and resources by utilizing large amounts of seismic data. </a:t>
          </a:r>
        </a:p>
      </dsp:txBody>
      <dsp:txXfrm>
        <a:off x="1514592" y="2890"/>
        <a:ext cx="9055926" cy="1351685"/>
      </dsp:txXfrm>
    </dsp:sp>
    <dsp:sp modelId="{538A7674-B29D-409A-BAC7-A1384503DE5C}">
      <dsp:nvSpPr>
        <dsp:cNvPr id="0" name=""/>
        <dsp:cNvSpPr/>
      </dsp:nvSpPr>
      <dsp:spPr>
        <a:xfrm>
          <a:off x="0" y="1692497"/>
          <a:ext cx="10593844" cy="13107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ED5232-7D15-4B0B-A6C2-C2D66544F6F9}">
      <dsp:nvSpPr>
        <dsp:cNvPr id="0" name=""/>
        <dsp:cNvSpPr/>
      </dsp:nvSpPr>
      <dsp:spPr>
        <a:xfrm>
          <a:off x="396494" y="1987410"/>
          <a:ext cx="721603" cy="7208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620A57-2563-4D79-B1F3-D99D10B1C7F1}">
      <dsp:nvSpPr>
        <dsp:cNvPr id="0" name=""/>
        <dsp:cNvSpPr/>
      </dsp:nvSpPr>
      <dsp:spPr>
        <a:xfrm>
          <a:off x="1514592" y="1692497"/>
          <a:ext cx="9055926" cy="1351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053" tIns="143053" rIns="143053" bIns="143053" numCol="1" spcCol="1270" anchor="ctr" anchorCtr="0">
          <a:noAutofit/>
        </a:bodyPr>
        <a:lstStyle/>
        <a:p>
          <a:pPr marL="0" lvl="0" indent="0" algn="l" defTabSz="622300">
            <a:lnSpc>
              <a:spcPct val="100000"/>
            </a:lnSpc>
            <a:spcBef>
              <a:spcPct val="0"/>
            </a:spcBef>
            <a:spcAft>
              <a:spcPct val="35000"/>
            </a:spcAft>
            <a:buNone/>
          </a:pPr>
          <a:r>
            <a:rPr lang="en-US" sz="1400" b="1" kern="1200" dirty="0"/>
            <a:t>Objectives: </a:t>
          </a:r>
          <a:r>
            <a:rPr lang="en-US" sz="1400" kern="1200" dirty="0"/>
            <a:t>For Big data-related project, data exploration, visualization, model building, model evaluation, and deployment using AWS are the key objectives. In this project, we have covered all the steps which are covered in our coursework. We try to utilize various big data technologies such as AWS, Hive, Hadoop, and </a:t>
          </a:r>
          <a:r>
            <a:rPr lang="en-US" sz="1400" kern="1200" dirty="0" err="1"/>
            <a:t>Jupyter</a:t>
          </a:r>
          <a:r>
            <a:rPr lang="en-US" sz="1400" kern="1200" dirty="0"/>
            <a:t> Notebook, alongside machine learning models.​    </a:t>
          </a:r>
        </a:p>
      </dsp:txBody>
      <dsp:txXfrm>
        <a:off x="1514592" y="1692497"/>
        <a:ext cx="9055926" cy="1351685"/>
      </dsp:txXfrm>
    </dsp:sp>
    <dsp:sp modelId="{B39D073E-15B4-4134-9731-077DC53C331C}">
      <dsp:nvSpPr>
        <dsp:cNvPr id="0" name=""/>
        <dsp:cNvSpPr/>
      </dsp:nvSpPr>
      <dsp:spPr>
        <a:xfrm>
          <a:off x="0" y="3382104"/>
          <a:ext cx="10593844" cy="13107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BC80A-873D-43BD-83C2-CA8607A94AF9}">
      <dsp:nvSpPr>
        <dsp:cNvPr id="0" name=""/>
        <dsp:cNvSpPr/>
      </dsp:nvSpPr>
      <dsp:spPr>
        <a:xfrm>
          <a:off x="396494" y="3677018"/>
          <a:ext cx="721603" cy="7208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1F41FF-E8CA-4022-8B85-C749D6689007}">
      <dsp:nvSpPr>
        <dsp:cNvPr id="0" name=""/>
        <dsp:cNvSpPr/>
      </dsp:nvSpPr>
      <dsp:spPr>
        <a:xfrm>
          <a:off x="1514592" y="3382104"/>
          <a:ext cx="9055926" cy="1351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053" tIns="143053" rIns="143053" bIns="143053" numCol="1" spcCol="1270" anchor="ctr" anchorCtr="0">
          <a:noAutofit/>
        </a:bodyPr>
        <a:lstStyle/>
        <a:p>
          <a:pPr marL="0" lvl="0" indent="0" algn="l" defTabSz="622300">
            <a:lnSpc>
              <a:spcPct val="100000"/>
            </a:lnSpc>
            <a:spcBef>
              <a:spcPct val="0"/>
            </a:spcBef>
            <a:spcAft>
              <a:spcPct val="35000"/>
            </a:spcAft>
            <a:buNone/>
          </a:pPr>
          <a:r>
            <a:rPr lang="en-US" sz="1400" b="1" kern="1200"/>
            <a:t>Significance: </a:t>
          </a:r>
          <a:r>
            <a:rPr lang="en-US" sz="1400" kern="1200"/>
            <a:t>This big data project is significantly advanced earthquake predictions by integrating big data technologies and ML  models , We enhanced our ability to forecast the seismic events more accurately And this will lead to better preparedness to authority and potentially reduces the risks, Minimize the economic losses. </a:t>
          </a:r>
        </a:p>
      </dsp:txBody>
      <dsp:txXfrm>
        <a:off x="1514592" y="3382104"/>
        <a:ext cx="9055926" cy="1351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E05A5-3B87-49A4-8A22-CE230265039B}">
      <dsp:nvSpPr>
        <dsp:cNvPr id="0" name=""/>
        <dsp:cNvSpPr/>
      </dsp:nvSpPr>
      <dsp:spPr>
        <a:xfrm>
          <a:off x="0" y="1788"/>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02615-F4D7-4398-B55F-7BF0DAF5B628}">
      <dsp:nvSpPr>
        <dsp:cNvPr id="0" name=""/>
        <dsp:cNvSpPr/>
      </dsp:nvSpPr>
      <dsp:spPr>
        <a:xfrm>
          <a:off x="0" y="1788"/>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Data Source: </a:t>
          </a:r>
          <a:r>
            <a:rPr lang="en-US" sz="1700" kern="1200"/>
            <a:t>Data is downloaded from the canvas which is given by the professor. There are two types of datasets, i.e Current and main. </a:t>
          </a:r>
        </a:p>
      </dsp:txBody>
      <dsp:txXfrm>
        <a:off x="0" y="1788"/>
        <a:ext cx="10515600" cy="609797"/>
      </dsp:txXfrm>
    </dsp:sp>
    <dsp:sp modelId="{9D614313-4856-46BB-BA77-8E4033D61E33}">
      <dsp:nvSpPr>
        <dsp:cNvPr id="0" name=""/>
        <dsp:cNvSpPr/>
      </dsp:nvSpPr>
      <dsp:spPr>
        <a:xfrm>
          <a:off x="0" y="611586"/>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320A27-6CE1-4B99-94D0-2EC9FDA3C6D3}">
      <dsp:nvSpPr>
        <dsp:cNvPr id="0" name=""/>
        <dsp:cNvSpPr/>
      </dsp:nvSpPr>
      <dsp:spPr>
        <a:xfrm>
          <a:off x="0" y="611586"/>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Data Storage: </a:t>
          </a:r>
          <a:r>
            <a:rPr lang="en-US" sz="1700" kern="1200"/>
            <a:t>Storing the data in S3 buckets </a:t>
          </a:r>
        </a:p>
      </dsp:txBody>
      <dsp:txXfrm>
        <a:off x="0" y="611586"/>
        <a:ext cx="10515600" cy="609797"/>
      </dsp:txXfrm>
    </dsp:sp>
    <dsp:sp modelId="{D9194727-182A-49C5-A5D4-F5DBBC01528D}">
      <dsp:nvSpPr>
        <dsp:cNvPr id="0" name=""/>
        <dsp:cNvSpPr/>
      </dsp:nvSpPr>
      <dsp:spPr>
        <a:xfrm>
          <a:off x="0" y="1221383"/>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9F1F2E-873F-417D-92F1-2584E5E30D22}">
      <dsp:nvSpPr>
        <dsp:cNvPr id="0" name=""/>
        <dsp:cNvSpPr/>
      </dsp:nvSpPr>
      <dsp:spPr>
        <a:xfrm>
          <a:off x="0" y="1221383"/>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Data Preprocessing: </a:t>
          </a:r>
          <a:r>
            <a:rPr lang="en-US" sz="1700" kern="1200" dirty="0"/>
            <a:t>Using </a:t>
          </a:r>
          <a:r>
            <a:rPr lang="en-US" sz="1700" kern="1200" dirty="0" err="1"/>
            <a:t>PySpark</a:t>
          </a:r>
          <a:r>
            <a:rPr lang="en-US" sz="1700" kern="1200" dirty="0"/>
            <a:t> and Hive</a:t>
          </a:r>
        </a:p>
      </dsp:txBody>
      <dsp:txXfrm>
        <a:off x="0" y="1221383"/>
        <a:ext cx="10515600" cy="609797"/>
      </dsp:txXfrm>
    </dsp:sp>
    <dsp:sp modelId="{EC77E0DC-E11A-4FBD-80DF-A9FFCF69D8D8}">
      <dsp:nvSpPr>
        <dsp:cNvPr id="0" name=""/>
        <dsp:cNvSpPr/>
      </dsp:nvSpPr>
      <dsp:spPr>
        <a:xfrm>
          <a:off x="0" y="1831181"/>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E7281E-6E0F-42CF-B009-4DD9C5289D17}">
      <dsp:nvSpPr>
        <dsp:cNvPr id="0" name=""/>
        <dsp:cNvSpPr/>
      </dsp:nvSpPr>
      <dsp:spPr>
        <a:xfrm>
          <a:off x="0" y="1831181"/>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Data Analysis: </a:t>
          </a:r>
          <a:r>
            <a:rPr lang="en-US" sz="1700" b="0" kern="1200" dirty="0"/>
            <a:t>C</a:t>
          </a:r>
          <a:r>
            <a:rPr lang="en-US" sz="1700" kern="1200" dirty="0"/>
            <a:t>reated tables in Hive and perform queries in HiveQL for data Analysis.</a:t>
          </a:r>
        </a:p>
      </dsp:txBody>
      <dsp:txXfrm>
        <a:off x="0" y="1831181"/>
        <a:ext cx="10515600" cy="609797"/>
      </dsp:txXfrm>
    </dsp:sp>
    <dsp:sp modelId="{75E65CBF-348C-45B7-89F6-25AA3A57C6BA}">
      <dsp:nvSpPr>
        <dsp:cNvPr id="0" name=""/>
        <dsp:cNvSpPr/>
      </dsp:nvSpPr>
      <dsp:spPr>
        <a:xfrm>
          <a:off x="0" y="2440979"/>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BFFA19-6968-4AD0-B79F-0B214B3F345E}">
      <dsp:nvSpPr>
        <dsp:cNvPr id="0" name=""/>
        <dsp:cNvSpPr/>
      </dsp:nvSpPr>
      <dsp:spPr>
        <a:xfrm>
          <a:off x="0" y="2440979"/>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Data Integration: </a:t>
          </a:r>
          <a:r>
            <a:rPr lang="en-US" sz="1700" b="0" kern="1200" dirty="0"/>
            <a:t>Hive/</a:t>
          </a:r>
          <a:r>
            <a:rPr lang="en-US" sz="1700" b="0" kern="1200" dirty="0" err="1"/>
            <a:t>Pyspark</a:t>
          </a:r>
          <a:endParaRPr lang="en-US" sz="1700" kern="1200" dirty="0"/>
        </a:p>
      </dsp:txBody>
      <dsp:txXfrm>
        <a:off x="0" y="2440979"/>
        <a:ext cx="10515600" cy="609797"/>
      </dsp:txXfrm>
    </dsp:sp>
    <dsp:sp modelId="{59232073-8A8A-4630-9422-9870D18E9383}">
      <dsp:nvSpPr>
        <dsp:cNvPr id="0" name=""/>
        <dsp:cNvSpPr/>
      </dsp:nvSpPr>
      <dsp:spPr>
        <a:xfrm>
          <a:off x="0" y="3050776"/>
          <a:ext cx="10515600"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70C22D-2A5D-4D0D-B0A9-8D9DC0A5E0B2}">
      <dsp:nvSpPr>
        <dsp:cNvPr id="0" name=""/>
        <dsp:cNvSpPr/>
      </dsp:nvSpPr>
      <dsp:spPr>
        <a:xfrm>
          <a:off x="0" y="3050776"/>
          <a:ext cx="10515600" cy="6097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Infrastructure Management: </a:t>
          </a:r>
          <a:r>
            <a:rPr lang="en-US" sz="1700" kern="1200"/>
            <a:t>AWS is the cloud service is used for hosting the databases</a:t>
          </a:r>
        </a:p>
      </dsp:txBody>
      <dsp:txXfrm>
        <a:off x="0" y="3050776"/>
        <a:ext cx="10515600" cy="609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AD38C-7F8B-4144-AB53-410BB98BE50F}">
      <dsp:nvSpPr>
        <dsp:cNvPr id="0" name=""/>
        <dsp:cNvSpPr/>
      </dsp:nvSpPr>
      <dsp:spPr>
        <a:xfrm>
          <a:off x="0" y="90033"/>
          <a:ext cx="5344939" cy="246752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first graph displays the frequency of earthquakes over the time and illustrating fluctuations in the daily counts throughout the year 2022.</a:t>
          </a:r>
        </a:p>
      </dsp:txBody>
      <dsp:txXfrm>
        <a:off x="120455" y="210488"/>
        <a:ext cx="5104029" cy="2226619"/>
      </dsp:txXfrm>
    </dsp:sp>
    <dsp:sp modelId="{25382557-F124-48C5-B04B-1E0E83365CC2}">
      <dsp:nvSpPr>
        <dsp:cNvPr id="0" name=""/>
        <dsp:cNvSpPr/>
      </dsp:nvSpPr>
      <dsp:spPr>
        <a:xfrm>
          <a:off x="0" y="2626682"/>
          <a:ext cx="5344939" cy="246752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scatter plot  maps the earthquake counts by location and time, using the colors to indicate the changes, demonstrating the higher seismic activity in certain regions.</a:t>
          </a:r>
        </a:p>
      </dsp:txBody>
      <dsp:txXfrm>
        <a:off x="120455" y="2747137"/>
        <a:ext cx="5104029" cy="2226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02D26-6D34-484A-AA90-D7E247E8316A}">
      <dsp:nvSpPr>
        <dsp:cNvPr id="0" name=""/>
        <dsp:cNvSpPr/>
      </dsp:nvSpPr>
      <dsp:spPr>
        <a:xfrm>
          <a:off x="0" y="2425"/>
          <a:ext cx="7003777" cy="12292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95ACDB-5611-47ED-B802-81D3D15770FD}">
      <dsp:nvSpPr>
        <dsp:cNvPr id="0" name=""/>
        <dsp:cNvSpPr/>
      </dsp:nvSpPr>
      <dsp:spPr>
        <a:xfrm>
          <a:off x="371836" y="278997"/>
          <a:ext cx="676066" cy="676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E28A91-74A8-47AB-8310-D5E31E60286A}">
      <dsp:nvSpPr>
        <dsp:cNvPr id="0" name=""/>
        <dsp:cNvSpPr/>
      </dsp:nvSpPr>
      <dsp:spPr>
        <a:xfrm>
          <a:off x="1419739" y="2425"/>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622300">
            <a:lnSpc>
              <a:spcPct val="90000"/>
            </a:lnSpc>
            <a:spcBef>
              <a:spcPct val="0"/>
            </a:spcBef>
            <a:spcAft>
              <a:spcPct val="35000"/>
            </a:spcAft>
            <a:buNone/>
          </a:pPr>
          <a:r>
            <a:rPr lang="en-US" sz="1400" kern="1200"/>
            <a:t>Hive was used to create and manage structured tables (earthquake_current and earthquake_main) that store earthquake-related data.</a:t>
          </a:r>
        </a:p>
      </dsp:txBody>
      <dsp:txXfrm>
        <a:off x="1419739" y="2425"/>
        <a:ext cx="5584037" cy="1229211"/>
      </dsp:txXfrm>
    </dsp:sp>
    <dsp:sp modelId="{04C28CC3-6BA3-4347-A732-9B1C2872DFC2}">
      <dsp:nvSpPr>
        <dsp:cNvPr id="0" name=""/>
        <dsp:cNvSpPr/>
      </dsp:nvSpPr>
      <dsp:spPr>
        <a:xfrm>
          <a:off x="0" y="1538939"/>
          <a:ext cx="7003777" cy="12292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6E59A6-BBCF-482C-A0D6-4BA58FE6C112}">
      <dsp:nvSpPr>
        <dsp:cNvPr id="0" name=""/>
        <dsp:cNvSpPr/>
      </dsp:nvSpPr>
      <dsp:spPr>
        <a:xfrm>
          <a:off x="371836" y="1815512"/>
          <a:ext cx="676066" cy="676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198E83-908A-415A-B555-691AF43FE1B9}">
      <dsp:nvSpPr>
        <dsp:cNvPr id="0" name=""/>
        <dsp:cNvSpPr/>
      </dsp:nvSpPr>
      <dsp:spPr>
        <a:xfrm>
          <a:off x="1419739" y="1538939"/>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622300">
            <a:lnSpc>
              <a:spcPct val="90000"/>
            </a:lnSpc>
            <a:spcBef>
              <a:spcPct val="0"/>
            </a:spcBef>
            <a:spcAft>
              <a:spcPct val="35000"/>
            </a:spcAft>
            <a:buNone/>
          </a:pPr>
          <a:r>
            <a:rPr lang="en-US" sz="1400" kern="1200"/>
            <a:t>The data from the earthquake datasets (usgc_current.csv and usgc_main.csv) was loaded into these Hive tables using HiveQL (Hive Query Language) commands.</a:t>
          </a:r>
        </a:p>
      </dsp:txBody>
      <dsp:txXfrm>
        <a:off x="1419739" y="1538939"/>
        <a:ext cx="5584037" cy="1229211"/>
      </dsp:txXfrm>
    </dsp:sp>
    <dsp:sp modelId="{1FDC46F7-A0AF-4A7F-A3FB-808773785A51}">
      <dsp:nvSpPr>
        <dsp:cNvPr id="0" name=""/>
        <dsp:cNvSpPr/>
      </dsp:nvSpPr>
      <dsp:spPr>
        <a:xfrm>
          <a:off x="0" y="3075453"/>
          <a:ext cx="7003777" cy="12292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E19A2-D609-40E2-B148-01D31C15643F}">
      <dsp:nvSpPr>
        <dsp:cNvPr id="0" name=""/>
        <dsp:cNvSpPr/>
      </dsp:nvSpPr>
      <dsp:spPr>
        <a:xfrm>
          <a:off x="371836" y="3352026"/>
          <a:ext cx="676066" cy="676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6D01C4-A736-4B87-9CBE-271DA574DD01}">
      <dsp:nvSpPr>
        <dsp:cNvPr id="0" name=""/>
        <dsp:cNvSpPr/>
      </dsp:nvSpPr>
      <dsp:spPr>
        <a:xfrm>
          <a:off x="1419739" y="3075453"/>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622300">
            <a:lnSpc>
              <a:spcPct val="90000"/>
            </a:lnSpc>
            <a:spcBef>
              <a:spcPct val="0"/>
            </a:spcBef>
            <a:spcAft>
              <a:spcPct val="35000"/>
            </a:spcAft>
            <a:buNone/>
          </a:pPr>
          <a:r>
            <a:rPr lang="en-US" sz="1400" kern="1200"/>
            <a:t>Hive provided a SQL-like interface to perform data processing and analysis tasks directly on the stored earthquake data.</a:t>
          </a:r>
        </a:p>
      </dsp:txBody>
      <dsp:txXfrm>
        <a:off x="1419739" y="3075453"/>
        <a:ext cx="5584037" cy="1229211"/>
      </dsp:txXfrm>
    </dsp:sp>
    <dsp:sp modelId="{A33D70B1-4218-41A2-8B21-3BC0BFAAA382}">
      <dsp:nvSpPr>
        <dsp:cNvPr id="0" name=""/>
        <dsp:cNvSpPr/>
      </dsp:nvSpPr>
      <dsp:spPr>
        <a:xfrm>
          <a:off x="0" y="4611968"/>
          <a:ext cx="7003777" cy="12292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1C37AF-87BA-46C7-A4DF-DB9723BB21C4}">
      <dsp:nvSpPr>
        <dsp:cNvPr id="0" name=""/>
        <dsp:cNvSpPr/>
      </dsp:nvSpPr>
      <dsp:spPr>
        <a:xfrm>
          <a:off x="371836" y="4888540"/>
          <a:ext cx="676066" cy="676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D81266-5A4D-4DDC-A488-DD1CC6FF86C0}">
      <dsp:nvSpPr>
        <dsp:cNvPr id="0" name=""/>
        <dsp:cNvSpPr/>
      </dsp:nvSpPr>
      <dsp:spPr>
        <a:xfrm>
          <a:off x="1419739" y="4611968"/>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622300">
            <a:lnSpc>
              <a:spcPct val="90000"/>
            </a:lnSpc>
            <a:spcBef>
              <a:spcPct val="0"/>
            </a:spcBef>
            <a:spcAft>
              <a:spcPct val="35000"/>
            </a:spcAft>
            <a:buNone/>
          </a:pPr>
          <a:r>
            <a:rPr lang="en-US" sz="1400" kern="1200"/>
            <a:t>Hive was integrated into the earthquake analysis project to manage, query, and analyze earthquake data efficiently within the Hadoop ecosystem, enabling seamless data processing and integration with other technologies used.</a:t>
          </a:r>
        </a:p>
      </dsp:txBody>
      <dsp:txXfrm>
        <a:off x="1419739" y="4611968"/>
        <a:ext cx="5584037" cy="12292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4CF23A-ED34-E64B-A943-3BD72112477E}"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F724E-7195-274B-A3B4-BF5BE0F0BC41}" type="slidenum">
              <a:rPr lang="en-US" smtClean="0"/>
              <a:t>‹#›</a:t>
            </a:fld>
            <a:endParaRPr lang="en-US"/>
          </a:p>
        </p:txBody>
      </p:sp>
    </p:spTree>
    <p:extLst>
      <p:ext uri="{BB962C8B-B14F-4D97-AF65-F5344CB8AC3E}">
        <p14:creationId xmlns:p14="http://schemas.microsoft.com/office/powerpoint/2010/main" val="4174743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5F724E-7195-274B-A3B4-BF5BE0F0BC41}" type="slidenum">
              <a:rPr lang="en-US" smtClean="0"/>
              <a:t>21</a:t>
            </a:fld>
            <a:endParaRPr lang="en-US"/>
          </a:p>
        </p:txBody>
      </p:sp>
    </p:spTree>
    <p:extLst>
      <p:ext uri="{BB962C8B-B14F-4D97-AF65-F5344CB8AC3E}">
        <p14:creationId xmlns:p14="http://schemas.microsoft.com/office/powerpoint/2010/main" val="97824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5/6/24</a:t>
            </a:fld>
            <a:endParaRPr lang="en-US" dirty="0"/>
          </a:p>
        </p:txBody>
      </p:sp>
      <p:sp>
        <p:nvSpPr>
          <p:cNvPr id="5" name="Footer Placeholder 4"/>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45489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5/6/24</a:t>
            </a:fld>
            <a:endParaRPr lang="en-US" dirty="0"/>
          </a:p>
        </p:txBody>
      </p:sp>
      <p:sp>
        <p:nvSpPr>
          <p:cNvPr id="6" name="Footer Placeholder 5"/>
          <p:cNvSpPr>
            <a:spLocks noGrp="1"/>
          </p:cNvSpPr>
          <p:nvPr>
            <p:ph type="ftr" sz="quarter" idx="11"/>
          </p:nvPr>
        </p:nvSpPr>
        <p:spPr/>
        <p:txBody>
          <a:bodyPr/>
          <a:lstStyle/>
          <a:p>
            <a:endParaRPr lang="en-US" dirty="0">
              <a:solidFill>
                <a:schemeClr val="tx1">
                  <a:alpha val="60000"/>
                </a:schemeClr>
              </a:solidFill>
            </a:endParaRPr>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7154991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5/6/24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5322280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5/6/24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028686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5/6/24</a:t>
            </a:fld>
            <a:endParaRPr lang="en-US" dirty="0"/>
          </a:p>
        </p:txBody>
      </p:sp>
      <p:sp>
        <p:nvSpPr>
          <p:cNvPr id="5"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0788875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E0CF6C-748E-4B7A-BC8B-3011EF78ED13}" type="datetime1">
              <a:rPr lang="en-US" smtClean="0"/>
              <a:pPr/>
              <a:t>5/6/24</a:t>
            </a:fld>
            <a:endParaRPr lang="en-US" dirty="0"/>
          </a:p>
        </p:txBody>
      </p:sp>
      <p:sp>
        <p:nvSpPr>
          <p:cNvPr id="4"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6618618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E0CF6C-748E-4B7A-BC8B-3011EF78ED13}" type="datetime1">
              <a:rPr lang="en-US" smtClean="0"/>
              <a:pPr/>
              <a:t>5/6/24</a:t>
            </a:fld>
            <a:endParaRPr lang="en-US" dirty="0"/>
          </a:p>
        </p:txBody>
      </p:sp>
      <p:sp>
        <p:nvSpPr>
          <p:cNvPr id="4" name="Footer Placeholder 4"/>
          <p:cNvSpPr>
            <a:spLocks noGrp="1"/>
          </p:cNvSpPr>
          <p:nvPr>
            <p:ph type="ftr" sz="quarter" idx="11"/>
          </p:nvPr>
        </p:nvSpPr>
        <p:spPr/>
        <p:txBody>
          <a:bodyPr/>
          <a:lstStyle/>
          <a:p>
            <a:endParaRPr lang="en-US" dirty="0">
              <a:solidFill>
                <a:schemeClr val="tx1">
                  <a:alpha val="60000"/>
                </a:schemeClr>
              </a:solidFill>
            </a:endParaRPr>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2908327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7121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1222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055F08A-1E71-4B2B-BB49-E743F2903911}" type="datetime1">
              <a:rPr lang="en-US" smtClean="0"/>
              <a:t>5/6/24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379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5/6/24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51787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7620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5/6/24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566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AB41CFF-90C9-47B3-9DA1-F2BF8D839F7E}" type="datetime1">
              <a:rPr lang="en-US" smtClean="0"/>
              <a:t>5/6/24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0981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06048FA-06AB-4884-A69B-986B96E68A24}" type="datetime1">
              <a:rPr lang="en-US" smtClean="0"/>
              <a:t>5/6/24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516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0DB7ABA-0172-4F9C-889D-567164F66BCD}" type="datetime1">
              <a:rPr lang="en-US" smtClean="0"/>
              <a:t>5/6/24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61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5/6/24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642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E0CF6C-748E-4B7A-BC8B-3011EF78ED13}" type="datetime1">
              <a:rPr lang="en-US" smtClean="0"/>
              <a:pPr/>
              <a:t>5/6/24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solidFill>
                <a:schemeClr val="tx1">
                  <a:alpha val="60000"/>
                </a:schemeClr>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76406643"/>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3.xml"/><Relationship Id="rId7" Type="http://schemas.openxmlformats.org/officeDocument/2006/relationships/image" Target="../media/image2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earthquaketrack.com/biggest"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rive.google.com/file/d/1v4Y_1ZgGAe1Dd4sFxgD5eFDYhn5tmVvf/view?usp=share_lin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9" name="Picture 104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50" name="Picture 104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56" name="Oval 105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58" name="Picture 105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60" name="Picture 105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62" name="Rectangle 106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Earthquake Landslides Along California Roads Background, California  Earthquake Picture, Earthquake Powerpoint, Blessing Background Image And  Wallpaper for Free Download">
            <a:extLst>
              <a:ext uri="{FF2B5EF4-FFF2-40B4-BE49-F238E27FC236}">
                <a16:creationId xmlns:a16="http://schemas.microsoft.com/office/drawing/2014/main" id="{8F103BF7-6806-0731-8747-CBE22087C450}"/>
              </a:ext>
            </a:extLst>
          </p:cNvPr>
          <p:cNvPicPr>
            <a:picLocks noChangeAspect="1" noChangeArrowheads="1"/>
          </p:cNvPicPr>
          <p:nvPr/>
        </p:nvPicPr>
        <p:blipFill rotWithShape="1">
          <a:blip r:embed="rId6">
            <a:alphaModFix amt="35000"/>
            <a:extLst>
              <a:ext uri="{28A0092B-C50C-407E-A947-70E740481C1C}">
                <a14:useLocalDpi xmlns:a14="http://schemas.microsoft.com/office/drawing/2010/main" val="0"/>
              </a:ext>
            </a:extLst>
          </a:blip>
          <a:srcRect l="445"/>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AB021A-52C0-9CA0-C9CE-B953588C1489}"/>
              </a:ext>
            </a:extLst>
          </p:cNvPr>
          <p:cNvSpPr>
            <a:spLocks noGrp="1"/>
          </p:cNvSpPr>
          <p:nvPr>
            <p:ph type="ctrTitle"/>
          </p:nvPr>
        </p:nvSpPr>
        <p:spPr>
          <a:xfrm>
            <a:off x="646111" y="452718"/>
            <a:ext cx="9404723" cy="1400530"/>
          </a:xfrm>
        </p:spPr>
        <p:txBody>
          <a:bodyPr vert="horz" lIns="91440" tIns="45720" rIns="91440" bIns="45720" rtlCol="0" anchor="t">
            <a:normAutofit/>
          </a:bodyPr>
          <a:lstStyle/>
          <a:p>
            <a:r>
              <a:rPr lang="en-US" sz="4200"/>
              <a:t>Data Analysis of Earthquake Dataset</a:t>
            </a:r>
          </a:p>
        </p:txBody>
      </p:sp>
      <p:sp>
        <p:nvSpPr>
          <p:cNvPr id="1064" name="Rectangle 1063">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5F95E723-1905-4FE9-AA6D-147D4CBEDBEE}"/>
              </a:ext>
            </a:extLst>
          </p:cNvPr>
          <p:cNvSpPr>
            <a:spLocks noGrp="1"/>
          </p:cNvSpPr>
          <p:nvPr>
            <p:ph type="subTitle" idx="1"/>
          </p:nvPr>
        </p:nvSpPr>
        <p:spPr>
          <a:xfrm>
            <a:off x="1103312" y="2052918"/>
            <a:ext cx="8946541" cy="4195481"/>
          </a:xfrm>
        </p:spPr>
        <p:txBody>
          <a:bodyPr vert="horz" lIns="91440" tIns="45720" rIns="91440" bIns="45720" rtlCol="0">
            <a:normAutofit/>
          </a:bodyPr>
          <a:lstStyle/>
          <a:p>
            <a:pPr>
              <a:buFont typeface="Wingdings 3" charset="2"/>
              <a:buChar char=""/>
            </a:pPr>
            <a:r>
              <a:rPr lang="en-US" dirty="0">
                <a:solidFill>
                  <a:schemeClr val="tx1"/>
                </a:solidFill>
              </a:rPr>
              <a:t>Group – 16</a:t>
            </a:r>
          </a:p>
          <a:p>
            <a:pPr>
              <a:buFont typeface="Wingdings 3" charset="2"/>
              <a:buChar char=""/>
            </a:pPr>
            <a:r>
              <a:rPr lang="en-US" dirty="0">
                <a:solidFill>
                  <a:schemeClr val="tx1"/>
                </a:solidFill>
              </a:rPr>
              <a:t>1. Ashoka Chakra Varthy Sanjapu</a:t>
            </a:r>
          </a:p>
          <a:p>
            <a:pPr>
              <a:buFont typeface="Wingdings 3" charset="2"/>
              <a:buChar char=""/>
            </a:pPr>
            <a:r>
              <a:rPr lang="en-US" dirty="0">
                <a:solidFill>
                  <a:schemeClr val="tx1"/>
                </a:solidFill>
              </a:rPr>
              <a:t>2. Meghana </a:t>
            </a:r>
            <a:r>
              <a:rPr lang="en-US">
                <a:solidFill>
                  <a:schemeClr val="tx1"/>
                </a:solidFill>
              </a:rPr>
              <a:t>Kurapati</a:t>
            </a:r>
            <a:endParaRPr lang="en-US" dirty="0">
              <a:solidFill>
                <a:schemeClr val="tx1"/>
              </a:solidFill>
            </a:endParaRPr>
          </a:p>
          <a:p>
            <a:pPr>
              <a:buFont typeface="Wingdings 3" charset="2"/>
              <a:buChar char=""/>
            </a:pPr>
            <a:r>
              <a:rPr lang="en-US" dirty="0">
                <a:solidFill>
                  <a:schemeClr val="tx1"/>
                </a:solidFill>
              </a:rPr>
              <a:t>3. </a:t>
            </a:r>
            <a:r>
              <a:rPr lang="en-US">
                <a:solidFill>
                  <a:schemeClr val="tx1"/>
                </a:solidFill>
              </a:rPr>
              <a:t>Tejas</a:t>
            </a:r>
            <a:r>
              <a:rPr lang="en-US" dirty="0">
                <a:solidFill>
                  <a:schemeClr val="tx1"/>
                </a:solidFill>
              </a:rPr>
              <a:t> Reddy </a:t>
            </a:r>
            <a:r>
              <a:rPr lang="en-US">
                <a:solidFill>
                  <a:schemeClr val="tx1"/>
                </a:solidFill>
              </a:rPr>
              <a:t>Vepala</a:t>
            </a:r>
            <a:endParaRPr lang="en-US" dirty="0">
              <a:solidFill>
                <a:schemeClr val="tx1"/>
              </a:solidFill>
            </a:endParaRPr>
          </a:p>
        </p:txBody>
      </p:sp>
    </p:spTree>
    <p:extLst>
      <p:ext uri="{BB962C8B-B14F-4D97-AF65-F5344CB8AC3E}">
        <p14:creationId xmlns:p14="http://schemas.microsoft.com/office/powerpoint/2010/main" val="2524196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70F85-E74B-2E50-B4B7-B9A01B633B14}"/>
              </a:ext>
            </a:extLst>
          </p:cNvPr>
          <p:cNvSpPr>
            <a:spLocks noGrp="1"/>
          </p:cNvSpPr>
          <p:nvPr>
            <p:ph type="title"/>
          </p:nvPr>
        </p:nvSpPr>
        <p:spPr>
          <a:xfrm>
            <a:off x="838200" y="586992"/>
            <a:ext cx="4876800" cy="2660144"/>
          </a:xfrm>
        </p:spPr>
        <p:txBody>
          <a:bodyPr>
            <a:normAutofit/>
          </a:bodyPr>
          <a:lstStyle/>
          <a:p>
            <a:r>
              <a:rPr lang="en-US">
                <a:solidFill>
                  <a:srgbClr val="FFFFFF"/>
                </a:solidFill>
              </a:rPr>
              <a:t>Data Visualization</a:t>
            </a:r>
          </a:p>
        </p:txBody>
      </p:sp>
      <p:sp>
        <p:nvSpPr>
          <p:cNvPr id="6" name="Content Placeholder 5">
            <a:extLst>
              <a:ext uri="{FF2B5EF4-FFF2-40B4-BE49-F238E27FC236}">
                <a16:creationId xmlns:a16="http://schemas.microsoft.com/office/drawing/2014/main" id="{20762824-619A-C513-5475-7FB65C42ED57}"/>
              </a:ext>
            </a:extLst>
          </p:cNvPr>
          <p:cNvSpPr>
            <a:spLocks noGrp="1"/>
          </p:cNvSpPr>
          <p:nvPr>
            <p:ph idx="1"/>
          </p:nvPr>
        </p:nvSpPr>
        <p:spPr>
          <a:xfrm>
            <a:off x="838201" y="3424712"/>
            <a:ext cx="4876486" cy="2715554"/>
          </a:xfrm>
        </p:spPr>
        <p:txBody>
          <a:bodyPr>
            <a:normAutofit/>
          </a:bodyPr>
          <a:lstStyle/>
          <a:p>
            <a:pPr marL="0" indent="0">
              <a:buNone/>
            </a:pPr>
            <a:r>
              <a:rPr lang="en-US" sz="1800">
                <a:solidFill>
                  <a:srgbClr val="FFFFFF"/>
                </a:solidFill>
              </a:rPr>
              <a:t>Here the first bar graph displays the distribution of different types of seismic events, and we can observe that earthquakes has the highest number. And the second bar graph find the place with highest number of earthquakes. </a:t>
            </a:r>
          </a:p>
        </p:txBody>
      </p:sp>
      <p:pic>
        <p:nvPicPr>
          <p:cNvPr id="4" name="Picture 3">
            <a:extLst>
              <a:ext uri="{FF2B5EF4-FFF2-40B4-BE49-F238E27FC236}">
                <a16:creationId xmlns:a16="http://schemas.microsoft.com/office/drawing/2014/main" id="{4DF3F0BB-6D19-4D33-DA87-420B983F5A03}"/>
              </a:ext>
            </a:extLst>
          </p:cNvPr>
          <p:cNvPicPr>
            <a:picLocks noChangeAspect="1"/>
          </p:cNvPicPr>
          <p:nvPr/>
        </p:nvPicPr>
        <p:blipFill>
          <a:blip r:embed="rId2"/>
          <a:stretch>
            <a:fillRect/>
          </a:stretch>
        </p:blipFill>
        <p:spPr>
          <a:xfrm>
            <a:off x="7836435" y="3365191"/>
            <a:ext cx="2716569" cy="3069569"/>
          </a:xfrm>
          <a:prstGeom prst="rect">
            <a:avLst/>
          </a:prstGeom>
        </p:spPr>
      </p:pic>
      <p:pic>
        <p:nvPicPr>
          <p:cNvPr id="3" name="Picture 2">
            <a:extLst>
              <a:ext uri="{FF2B5EF4-FFF2-40B4-BE49-F238E27FC236}">
                <a16:creationId xmlns:a16="http://schemas.microsoft.com/office/drawing/2014/main" id="{04677515-5B7B-BEED-4457-A2F294FEA43B}"/>
              </a:ext>
            </a:extLst>
          </p:cNvPr>
          <p:cNvPicPr>
            <a:picLocks noChangeAspect="1"/>
          </p:cNvPicPr>
          <p:nvPr/>
        </p:nvPicPr>
        <p:blipFill>
          <a:blip r:embed="rId3"/>
          <a:stretch>
            <a:fillRect/>
          </a:stretch>
        </p:blipFill>
        <p:spPr>
          <a:xfrm>
            <a:off x="7803099" y="373992"/>
            <a:ext cx="2749906" cy="2708658"/>
          </a:xfrm>
          <a:prstGeom prst="rect">
            <a:avLst/>
          </a:prstGeom>
        </p:spPr>
      </p:pic>
    </p:spTree>
    <p:extLst>
      <p:ext uri="{BB962C8B-B14F-4D97-AF65-F5344CB8AC3E}">
        <p14:creationId xmlns:p14="http://schemas.microsoft.com/office/powerpoint/2010/main" val="228905850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B72CBF-C788-ED04-8A98-996F79902657}"/>
              </a:ext>
            </a:extLst>
          </p:cNvPr>
          <p:cNvSpPr>
            <a:spLocks noGrp="1"/>
          </p:cNvSpPr>
          <p:nvPr>
            <p:ph idx="1"/>
          </p:nvPr>
        </p:nvSpPr>
        <p:spPr>
          <a:xfrm>
            <a:off x="675834" y="1458686"/>
            <a:ext cx="4952681" cy="3460964"/>
          </a:xfrm>
        </p:spPr>
        <p:txBody>
          <a:bodyPr anchor="ctr">
            <a:normAutofit/>
          </a:bodyPr>
          <a:lstStyle/>
          <a:p>
            <a:r>
              <a:rPr lang="en-US" sz="2400" dirty="0">
                <a:solidFill>
                  <a:srgbClr val="FFFFFF"/>
                </a:solidFill>
              </a:rPr>
              <a:t>This graph displays the earthquake locations globally and depicting each earthquake latitude and longitude. Here the size of each circle representing the frequency of earthquakes</a:t>
            </a:r>
          </a:p>
        </p:txBody>
      </p:sp>
      <p:pic>
        <p:nvPicPr>
          <p:cNvPr id="4" name="Picture 3">
            <a:extLst>
              <a:ext uri="{FF2B5EF4-FFF2-40B4-BE49-F238E27FC236}">
                <a16:creationId xmlns:a16="http://schemas.microsoft.com/office/drawing/2014/main" id="{91F57C16-42EE-9DFF-C88C-05139505B735}"/>
              </a:ext>
            </a:extLst>
          </p:cNvPr>
          <p:cNvPicPr>
            <a:picLocks noChangeAspect="1"/>
          </p:cNvPicPr>
          <p:nvPr/>
        </p:nvPicPr>
        <p:blipFill>
          <a:blip r:embed="rId2"/>
          <a:stretch>
            <a:fillRect/>
          </a:stretch>
        </p:blipFill>
        <p:spPr>
          <a:xfrm>
            <a:off x="6776437" y="1601758"/>
            <a:ext cx="4817466" cy="3649230"/>
          </a:xfrm>
          <a:prstGeom prst="rect">
            <a:avLst/>
          </a:prstGeom>
        </p:spPr>
      </p:pic>
    </p:spTree>
    <p:extLst>
      <p:ext uri="{BB962C8B-B14F-4D97-AF65-F5344CB8AC3E}">
        <p14:creationId xmlns:p14="http://schemas.microsoft.com/office/powerpoint/2010/main" val="26619374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8" name="Content Placeholder 59">
            <a:extLst>
              <a:ext uri="{FF2B5EF4-FFF2-40B4-BE49-F238E27FC236}">
                <a16:creationId xmlns:a16="http://schemas.microsoft.com/office/drawing/2014/main" id="{467FF53D-EB35-FE4E-A7FA-2F1D7AFE209A}"/>
              </a:ext>
            </a:extLst>
          </p:cNvPr>
          <p:cNvGraphicFramePr>
            <a:graphicFrameLocks noGrp="1"/>
          </p:cNvGraphicFramePr>
          <p:nvPr>
            <p:ph idx="1"/>
          </p:nvPr>
        </p:nvGraphicFramePr>
        <p:xfrm>
          <a:off x="555584" y="949124"/>
          <a:ext cx="5344939" cy="51842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descr="A map of a earthquake&#10;&#10;Description automatically generated">
            <a:extLst>
              <a:ext uri="{FF2B5EF4-FFF2-40B4-BE49-F238E27FC236}">
                <a16:creationId xmlns:a16="http://schemas.microsoft.com/office/drawing/2014/main" id="{880C6EA9-094C-70B9-C70B-BC442C303C09}"/>
              </a:ext>
            </a:extLst>
          </p:cNvPr>
          <p:cNvPicPr>
            <a:picLocks noChangeAspect="1"/>
          </p:cNvPicPr>
          <p:nvPr/>
        </p:nvPicPr>
        <p:blipFill>
          <a:blip r:embed="rId7"/>
          <a:stretch>
            <a:fillRect/>
          </a:stretch>
        </p:blipFill>
        <p:spPr>
          <a:xfrm>
            <a:off x="7455428" y="3802992"/>
            <a:ext cx="3828493" cy="2938368"/>
          </a:xfrm>
          <a:prstGeom prst="rect">
            <a:avLst/>
          </a:prstGeom>
        </p:spPr>
      </p:pic>
      <p:pic>
        <p:nvPicPr>
          <p:cNvPr id="11" name="Picture 10" descr="A blue graph with numbers and lines&#10;&#10;Description automatically generated">
            <a:extLst>
              <a:ext uri="{FF2B5EF4-FFF2-40B4-BE49-F238E27FC236}">
                <a16:creationId xmlns:a16="http://schemas.microsoft.com/office/drawing/2014/main" id="{C119CE2D-12DD-26CB-93C1-0A3C100C73F5}"/>
              </a:ext>
            </a:extLst>
          </p:cNvPr>
          <p:cNvPicPr>
            <a:picLocks noChangeAspect="1"/>
          </p:cNvPicPr>
          <p:nvPr/>
        </p:nvPicPr>
        <p:blipFill>
          <a:blip r:embed="rId8"/>
          <a:stretch>
            <a:fillRect/>
          </a:stretch>
        </p:blipFill>
        <p:spPr>
          <a:xfrm>
            <a:off x="7455601" y="692701"/>
            <a:ext cx="3828493" cy="2708658"/>
          </a:xfrm>
          <a:prstGeom prst="rect">
            <a:avLst/>
          </a:prstGeom>
        </p:spPr>
      </p:pic>
    </p:spTree>
    <p:extLst>
      <p:ext uri="{BB962C8B-B14F-4D97-AF65-F5344CB8AC3E}">
        <p14:creationId xmlns:p14="http://schemas.microsoft.com/office/powerpoint/2010/main" val="1970038822"/>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EBE80E-28B9-34E0-8363-01E73F6C125C}"/>
              </a:ext>
            </a:extLst>
          </p:cNvPr>
          <p:cNvSpPr txBox="1"/>
          <p:nvPr/>
        </p:nvSpPr>
        <p:spPr>
          <a:xfrm>
            <a:off x="816329" y="1827882"/>
            <a:ext cx="5028876" cy="3168466"/>
          </a:xfrm>
          <a:prstGeom prst="rect">
            <a:avLst/>
          </a:prstGeom>
        </p:spPr>
        <p:txBody>
          <a:bodyPr vert="horz" lIns="91440" tIns="45720" rIns="91440" bIns="45720" rtlCol="0">
            <a:normAutofit fontScale="92500"/>
          </a:bodyPr>
          <a:lstStyle/>
          <a:p>
            <a:pPr indent="-228600" defTabSz="914400">
              <a:lnSpc>
                <a:spcPct val="110000"/>
              </a:lnSpc>
              <a:spcAft>
                <a:spcPts val="600"/>
              </a:spcAft>
              <a:buClr>
                <a:schemeClr val="accent1"/>
              </a:buClr>
              <a:buFont typeface="Arial" panose="020B0604020202020204" pitchFamily="34" charset="0"/>
              <a:buChar char="•"/>
            </a:pPr>
            <a:r>
              <a:rPr lang="en-US" sz="2400" dirty="0">
                <a:solidFill>
                  <a:srgbClr val="FFFFFF"/>
                </a:solidFill>
              </a:rPr>
              <a:t>The below graphs shows the distribution of seismic events across different states with California, The second graph is categorizing the earthquakes by severity in selected locations, showing the high moderate earthquakes in Alaska and a mix in other regions.  </a:t>
            </a:r>
          </a:p>
        </p:txBody>
      </p:sp>
      <p:pic>
        <p:nvPicPr>
          <p:cNvPr id="6" name="Picture 5">
            <a:extLst>
              <a:ext uri="{FF2B5EF4-FFF2-40B4-BE49-F238E27FC236}">
                <a16:creationId xmlns:a16="http://schemas.microsoft.com/office/drawing/2014/main" id="{0F5D771C-B6DA-7FAC-2233-473DB9466DE8}"/>
              </a:ext>
            </a:extLst>
          </p:cNvPr>
          <p:cNvPicPr>
            <a:picLocks noChangeAspect="1"/>
          </p:cNvPicPr>
          <p:nvPr/>
        </p:nvPicPr>
        <p:blipFill rotWithShape="1">
          <a:blip r:embed="rId2"/>
          <a:srcRect t="12200" b="19663"/>
          <a:stretch/>
        </p:blipFill>
        <p:spPr>
          <a:xfrm>
            <a:off x="6858001" y="567942"/>
            <a:ext cx="4724400" cy="2728151"/>
          </a:xfrm>
          <a:prstGeom prst="rect">
            <a:avLst/>
          </a:prstGeom>
        </p:spPr>
      </p:pic>
      <p:pic>
        <p:nvPicPr>
          <p:cNvPr id="5" name="Content Placeholder 4">
            <a:extLst>
              <a:ext uri="{FF2B5EF4-FFF2-40B4-BE49-F238E27FC236}">
                <a16:creationId xmlns:a16="http://schemas.microsoft.com/office/drawing/2014/main" id="{6EBD347E-84C6-CABB-9EEE-99EF5FEF6913}"/>
              </a:ext>
            </a:extLst>
          </p:cNvPr>
          <p:cNvPicPr>
            <a:picLocks noChangeAspect="1"/>
          </p:cNvPicPr>
          <p:nvPr/>
        </p:nvPicPr>
        <p:blipFill rotWithShape="1">
          <a:blip r:embed="rId3"/>
          <a:srcRect t="27256" b="2536"/>
          <a:stretch/>
        </p:blipFill>
        <p:spPr>
          <a:xfrm>
            <a:off x="6854952" y="3412115"/>
            <a:ext cx="4724400" cy="2728151"/>
          </a:xfrm>
          <a:prstGeom prst="rect">
            <a:avLst/>
          </a:prstGeom>
        </p:spPr>
      </p:pic>
    </p:spTree>
    <p:extLst>
      <p:ext uri="{BB962C8B-B14F-4D97-AF65-F5344CB8AC3E}">
        <p14:creationId xmlns:p14="http://schemas.microsoft.com/office/powerpoint/2010/main" val="18635834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A7C2A7-68AB-97D3-BC8C-6F2CEE525B3C}"/>
              </a:ext>
            </a:extLst>
          </p:cNvPr>
          <p:cNvSpPr txBox="1"/>
          <p:nvPr/>
        </p:nvSpPr>
        <p:spPr>
          <a:xfrm>
            <a:off x="716252" y="1525984"/>
            <a:ext cx="5028876" cy="3772262"/>
          </a:xfrm>
          <a:prstGeom prst="rect">
            <a:avLst/>
          </a:prstGeom>
        </p:spPr>
        <p:txBody>
          <a:bodyPr vert="horz" lIns="91440" tIns="45720" rIns="91440" bIns="45720" rtlCol="0">
            <a:normAutofit fontScale="85000" lnSpcReduction="10000"/>
          </a:bodyPr>
          <a:lstStyle/>
          <a:p>
            <a:pPr indent="-228600" defTabSz="914400">
              <a:lnSpc>
                <a:spcPct val="110000"/>
              </a:lnSpc>
              <a:spcAft>
                <a:spcPts val="600"/>
              </a:spcAft>
              <a:buClr>
                <a:schemeClr val="accent1"/>
              </a:buClr>
              <a:buFont typeface="Arial" panose="020B0604020202020204" pitchFamily="34" charset="0"/>
              <a:buChar char="•"/>
            </a:pPr>
            <a:r>
              <a:rPr lang="en-US" sz="2400" dirty="0">
                <a:solidFill>
                  <a:srgbClr val="FFFFFF"/>
                </a:solidFill>
              </a:rPr>
              <a:t>In the below, the first graph illustrates  the seismic events in California over a particular time-period and plotting earthquakes and quarry blasts with their respective magnitudes over the time and  highlighting an outlier (earthquake) with the highest magnitude of 2.34. The second graph compares the distribution of earthquake magnitudes of various states and territories in the year of 2022</a:t>
            </a:r>
          </a:p>
        </p:txBody>
      </p:sp>
      <p:pic>
        <p:nvPicPr>
          <p:cNvPr id="6" name="Picture 5">
            <a:extLst>
              <a:ext uri="{FF2B5EF4-FFF2-40B4-BE49-F238E27FC236}">
                <a16:creationId xmlns:a16="http://schemas.microsoft.com/office/drawing/2014/main" id="{815C8F8E-126D-464F-ED6A-A824D82CCBB7}"/>
              </a:ext>
            </a:extLst>
          </p:cNvPr>
          <p:cNvPicPr>
            <a:picLocks noChangeAspect="1"/>
          </p:cNvPicPr>
          <p:nvPr/>
        </p:nvPicPr>
        <p:blipFill rotWithShape="1">
          <a:blip r:embed="rId2"/>
          <a:srcRect t="9602" b="22661"/>
          <a:stretch/>
        </p:blipFill>
        <p:spPr>
          <a:xfrm>
            <a:off x="6858001" y="567942"/>
            <a:ext cx="4724400" cy="2728151"/>
          </a:xfrm>
          <a:prstGeom prst="rect">
            <a:avLst/>
          </a:prstGeom>
        </p:spPr>
      </p:pic>
      <p:pic>
        <p:nvPicPr>
          <p:cNvPr id="4" name="Content Placeholder 3">
            <a:extLst>
              <a:ext uri="{FF2B5EF4-FFF2-40B4-BE49-F238E27FC236}">
                <a16:creationId xmlns:a16="http://schemas.microsoft.com/office/drawing/2014/main" id="{2B48C9D0-AC40-E47C-6A80-5A67AC4D3251}"/>
              </a:ext>
            </a:extLst>
          </p:cNvPr>
          <p:cNvPicPr>
            <a:picLocks noGrp="1" noChangeAspect="1"/>
          </p:cNvPicPr>
          <p:nvPr>
            <p:ph idx="1"/>
          </p:nvPr>
        </p:nvPicPr>
        <p:blipFill rotWithShape="1">
          <a:blip r:embed="rId3"/>
          <a:stretch/>
        </p:blipFill>
        <p:spPr>
          <a:xfrm>
            <a:off x="3318207" y="2052638"/>
            <a:ext cx="4517362" cy="4195762"/>
          </a:xfrm>
          <a:prstGeom prst="rect">
            <a:avLst/>
          </a:prstGeom>
        </p:spPr>
      </p:pic>
    </p:spTree>
    <p:extLst>
      <p:ext uri="{BB962C8B-B14F-4D97-AF65-F5344CB8AC3E}">
        <p14:creationId xmlns:p14="http://schemas.microsoft.com/office/powerpoint/2010/main" val="181080446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57DA-0A61-C323-4F78-4EE7204B4CB7}"/>
              </a:ext>
            </a:extLst>
          </p:cNvPr>
          <p:cNvSpPr>
            <a:spLocks noGrp="1"/>
          </p:cNvSpPr>
          <p:nvPr>
            <p:ph type="title"/>
          </p:nvPr>
        </p:nvSpPr>
        <p:spPr>
          <a:xfrm>
            <a:off x="6477000" y="586992"/>
            <a:ext cx="4953000" cy="2308608"/>
          </a:xfrm>
        </p:spPr>
        <p:txBody>
          <a:bodyPr>
            <a:normAutofit/>
          </a:bodyPr>
          <a:lstStyle/>
          <a:p>
            <a:r>
              <a:rPr lang="en-US" b="1">
                <a:solidFill>
                  <a:srgbClr val="FFFFFF"/>
                </a:solidFill>
              </a:rPr>
              <a:t>Implementation</a:t>
            </a:r>
            <a:endParaRPr lang="en-US">
              <a:solidFill>
                <a:srgbClr val="FFFFFF"/>
              </a:solidFill>
            </a:endParaRPr>
          </a:p>
        </p:txBody>
      </p:sp>
      <p:sp>
        <p:nvSpPr>
          <p:cNvPr id="3" name="Content Placeholder 2">
            <a:extLst>
              <a:ext uri="{FF2B5EF4-FFF2-40B4-BE49-F238E27FC236}">
                <a16:creationId xmlns:a16="http://schemas.microsoft.com/office/drawing/2014/main" id="{58C96DE5-A22E-702A-B22F-C5519F7201D8}"/>
              </a:ext>
            </a:extLst>
          </p:cNvPr>
          <p:cNvSpPr>
            <a:spLocks noGrp="1"/>
          </p:cNvSpPr>
          <p:nvPr>
            <p:ph idx="1"/>
          </p:nvPr>
        </p:nvSpPr>
        <p:spPr>
          <a:xfrm>
            <a:off x="6477319" y="2660779"/>
            <a:ext cx="4952681" cy="3460964"/>
          </a:xfrm>
        </p:spPr>
        <p:txBody>
          <a:bodyPr anchor="ctr">
            <a:normAutofit/>
          </a:bodyPr>
          <a:lstStyle/>
          <a:p>
            <a:r>
              <a:rPr lang="en-US" sz="1800" b="1" dirty="0">
                <a:solidFill>
                  <a:srgbClr val="FFFFFF"/>
                </a:solidFill>
              </a:rPr>
              <a:t>Machine Learning Pipeline: </a:t>
            </a:r>
          </a:p>
          <a:p>
            <a:r>
              <a:rPr lang="en-US" sz="1800" dirty="0">
                <a:solidFill>
                  <a:srgbClr val="FFFFFF"/>
                </a:solidFill>
              </a:rPr>
              <a:t>Below is the process for Machine Learning Models</a:t>
            </a:r>
          </a:p>
          <a:p>
            <a:r>
              <a:rPr lang="en-US" sz="1800" dirty="0">
                <a:solidFill>
                  <a:srgbClr val="FFFFFF"/>
                </a:solidFill>
              </a:rPr>
              <a:t>Features are Extracted from the input data and apply Machine Learning models on top of the features and then predict the using test data.</a:t>
            </a:r>
          </a:p>
        </p:txBody>
      </p:sp>
      <p:pic>
        <p:nvPicPr>
          <p:cNvPr id="4" name="Picture 3">
            <a:extLst>
              <a:ext uri="{FF2B5EF4-FFF2-40B4-BE49-F238E27FC236}">
                <a16:creationId xmlns:a16="http://schemas.microsoft.com/office/drawing/2014/main" id="{3EED5572-1B72-E97B-BADA-D363E20039C2}"/>
              </a:ext>
            </a:extLst>
          </p:cNvPr>
          <p:cNvPicPr>
            <a:picLocks noChangeAspect="1"/>
          </p:cNvPicPr>
          <p:nvPr/>
        </p:nvPicPr>
        <p:blipFill>
          <a:blip r:embed="rId2"/>
          <a:stretch>
            <a:fillRect/>
          </a:stretch>
        </p:blipFill>
        <p:spPr>
          <a:xfrm>
            <a:off x="533400" y="2222007"/>
            <a:ext cx="4817466" cy="2408732"/>
          </a:xfrm>
          <a:prstGeom prst="rect">
            <a:avLst/>
          </a:prstGeom>
        </p:spPr>
      </p:pic>
      <p:sp>
        <p:nvSpPr>
          <p:cNvPr id="5" name="TextBox 4">
            <a:extLst>
              <a:ext uri="{FF2B5EF4-FFF2-40B4-BE49-F238E27FC236}">
                <a16:creationId xmlns:a16="http://schemas.microsoft.com/office/drawing/2014/main" id="{65902931-2178-D443-5797-88B8ABB89BE6}"/>
              </a:ext>
            </a:extLst>
          </p:cNvPr>
          <p:cNvSpPr txBox="1"/>
          <p:nvPr/>
        </p:nvSpPr>
        <p:spPr>
          <a:xfrm>
            <a:off x="365855" y="6449112"/>
            <a:ext cx="6513768" cy="307777"/>
          </a:xfrm>
          <a:prstGeom prst="rect">
            <a:avLst/>
          </a:prstGeom>
          <a:noFill/>
        </p:spPr>
        <p:txBody>
          <a:bodyPr wrap="square" rtlCol="0">
            <a:spAutoFit/>
          </a:bodyPr>
          <a:lstStyle/>
          <a:p>
            <a:pPr>
              <a:spcAft>
                <a:spcPts val="600"/>
              </a:spcAft>
            </a:pPr>
            <a:r>
              <a:rPr lang="en-US" sz="1400"/>
              <a:t>source: Image is referred from the professor Tariq Zeenat class notes</a:t>
            </a:r>
          </a:p>
        </p:txBody>
      </p:sp>
    </p:spTree>
    <p:extLst>
      <p:ext uri="{BB962C8B-B14F-4D97-AF65-F5344CB8AC3E}">
        <p14:creationId xmlns:p14="http://schemas.microsoft.com/office/powerpoint/2010/main" val="4127189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FFAE6-F10E-4E5C-E27B-828765AD01CA}"/>
              </a:ext>
            </a:extLst>
          </p:cNvPr>
          <p:cNvSpPr>
            <a:spLocks noGrp="1"/>
          </p:cNvSpPr>
          <p:nvPr>
            <p:ph type="title"/>
          </p:nvPr>
        </p:nvSpPr>
        <p:spPr>
          <a:xfrm>
            <a:off x="365937" y="359795"/>
            <a:ext cx="4775790" cy="626343"/>
          </a:xfrm>
        </p:spPr>
        <p:txBody>
          <a:bodyPr>
            <a:normAutofit fontScale="90000"/>
          </a:bodyPr>
          <a:lstStyle/>
          <a:p>
            <a:r>
              <a:rPr lang="en-US" sz="3600" dirty="0">
                <a:solidFill>
                  <a:srgbClr val="FFFFFF"/>
                </a:solidFill>
              </a:rPr>
              <a:t>Integration</a:t>
            </a:r>
          </a:p>
        </p:txBody>
      </p:sp>
      <p:pic>
        <p:nvPicPr>
          <p:cNvPr id="5" name="Content Placeholder 4" descr="A screenshot of a computer&#10;&#10;Description automatically generated">
            <a:extLst>
              <a:ext uri="{FF2B5EF4-FFF2-40B4-BE49-F238E27FC236}">
                <a16:creationId xmlns:a16="http://schemas.microsoft.com/office/drawing/2014/main" id="{8254CEF1-1B5D-A986-3BBE-B13CCC43896E}"/>
              </a:ext>
            </a:extLst>
          </p:cNvPr>
          <p:cNvPicPr>
            <a:picLocks noGrp="1" noChangeAspect="1"/>
          </p:cNvPicPr>
          <p:nvPr>
            <p:ph idx="1"/>
          </p:nvPr>
        </p:nvPicPr>
        <p:blipFill>
          <a:blip r:embed="rId2"/>
          <a:stretch>
            <a:fillRect/>
          </a:stretch>
        </p:blipFill>
        <p:spPr>
          <a:xfrm>
            <a:off x="5718405" y="1432736"/>
            <a:ext cx="6470547" cy="3716521"/>
          </a:xfrm>
        </p:spPr>
      </p:pic>
      <p:sp>
        <p:nvSpPr>
          <p:cNvPr id="3" name="TextBox 2">
            <a:extLst>
              <a:ext uri="{FF2B5EF4-FFF2-40B4-BE49-F238E27FC236}">
                <a16:creationId xmlns:a16="http://schemas.microsoft.com/office/drawing/2014/main" id="{CA37C9E4-F2BE-A29B-2B28-57D8AB467248}"/>
              </a:ext>
            </a:extLst>
          </p:cNvPr>
          <p:cNvSpPr txBox="1"/>
          <p:nvPr/>
        </p:nvSpPr>
        <p:spPr>
          <a:xfrm>
            <a:off x="287079" y="1345933"/>
            <a:ext cx="4933507" cy="4200574"/>
          </a:xfrm>
          <a:prstGeom prst="rect">
            <a:avLst/>
          </a:prstGeom>
          <a:noFill/>
        </p:spPr>
        <p:txBody>
          <a:bodyPr wrap="square" rtlCol="0">
            <a:spAutoFit/>
          </a:bodyPr>
          <a:lstStyle/>
          <a:p>
            <a:pPr>
              <a:lnSpc>
                <a:spcPct val="150000"/>
              </a:lnSpc>
            </a:pPr>
            <a:r>
              <a:rPr lang="en-US" dirty="0">
                <a:solidFill>
                  <a:schemeClr val="bg1"/>
                </a:solidFill>
              </a:rPr>
              <a:t>From the dataset we loaded in the bucket. We used hive to perform operations and queries on it to minimize the data discrepancies. This modified data is then stored back to the bucket. The stored new data is loaded into </a:t>
            </a:r>
            <a:r>
              <a:rPr lang="en-US" dirty="0" err="1">
                <a:solidFill>
                  <a:schemeClr val="bg1"/>
                </a:solidFill>
              </a:rPr>
              <a:t>pyspark</a:t>
            </a:r>
            <a:r>
              <a:rPr lang="en-US" dirty="0">
                <a:solidFill>
                  <a:schemeClr val="bg1"/>
                </a:solidFill>
              </a:rPr>
              <a:t> and undergone data preprocessing steps. Then we move on to machine learning and data visualizations which can be seen in the figures above/below.</a:t>
            </a:r>
          </a:p>
        </p:txBody>
      </p:sp>
    </p:spTree>
    <p:extLst>
      <p:ext uri="{BB962C8B-B14F-4D97-AF65-F5344CB8AC3E}">
        <p14:creationId xmlns:p14="http://schemas.microsoft.com/office/powerpoint/2010/main" val="16749851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2E89-1169-BDF4-09DC-2BF2701EB845}"/>
              </a:ext>
            </a:extLst>
          </p:cNvPr>
          <p:cNvSpPr>
            <a:spLocks noGrp="1"/>
          </p:cNvSpPr>
          <p:nvPr>
            <p:ph type="title"/>
          </p:nvPr>
        </p:nvSpPr>
        <p:spPr>
          <a:xfrm>
            <a:off x="838201" y="559813"/>
            <a:ext cx="3352799" cy="5577934"/>
          </a:xfrm>
        </p:spPr>
        <p:txBody>
          <a:bodyPr>
            <a:normAutofit/>
          </a:bodyPr>
          <a:lstStyle/>
          <a:p>
            <a:r>
              <a:rPr lang="en-US" sz="4000"/>
              <a:t>Explanation of Integration</a:t>
            </a:r>
          </a:p>
        </p:txBody>
      </p:sp>
      <p:graphicFrame>
        <p:nvGraphicFramePr>
          <p:cNvPr id="20" name="Content Placeholder 2">
            <a:extLst>
              <a:ext uri="{FF2B5EF4-FFF2-40B4-BE49-F238E27FC236}">
                <a16:creationId xmlns:a16="http://schemas.microsoft.com/office/drawing/2014/main" id="{0311B12C-A52D-1C5A-85F8-AAF72EAEEBB8}"/>
              </a:ext>
            </a:extLst>
          </p:cNvPr>
          <p:cNvGraphicFramePr>
            <a:graphicFrameLocks noGrp="1"/>
          </p:cNvGraphicFramePr>
          <p:nvPr>
            <p:ph idx="1"/>
            <p:extLst>
              <p:ext uri="{D42A27DB-BD31-4B8C-83A1-F6EECF244321}">
                <p14:modId xmlns:p14="http://schemas.microsoft.com/office/powerpoint/2010/main" val="407719452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4535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7DD4-DCF3-6201-1784-03B22DFCC747}"/>
              </a:ext>
            </a:extLst>
          </p:cNvPr>
          <p:cNvSpPr>
            <a:spLocks noGrp="1"/>
          </p:cNvSpPr>
          <p:nvPr>
            <p:ph type="title"/>
          </p:nvPr>
        </p:nvSpPr>
        <p:spPr>
          <a:xfrm>
            <a:off x="838201" y="744909"/>
            <a:ext cx="4943474" cy="5529767"/>
          </a:xfrm>
        </p:spPr>
        <p:txBody>
          <a:bodyPr vert="horz" lIns="91440" tIns="45720" rIns="91440" bIns="45720" rtlCol="0" anchor="b">
            <a:normAutofit/>
          </a:bodyPr>
          <a:lstStyle/>
          <a:p>
            <a:br>
              <a:rPr lang="en-US" sz="3200" dirty="0">
                <a:solidFill>
                  <a:srgbClr val="FFFFFF"/>
                </a:solidFill>
              </a:rPr>
            </a:br>
            <a:br>
              <a:rPr lang="en-US" dirty="0">
                <a:solidFill>
                  <a:srgbClr val="FFFFFF"/>
                </a:solidFill>
              </a:rPr>
            </a:br>
            <a:endParaRPr lang="en-US" dirty="0">
              <a:solidFill>
                <a:srgbClr val="FFFFFF"/>
              </a:solidFill>
            </a:endParaRPr>
          </a:p>
        </p:txBody>
      </p:sp>
      <p:pic>
        <p:nvPicPr>
          <p:cNvPr id="7" name="Content Placeholder 6">
            <a:extLst>
              <a:ext uri="{FF2B5EF4-FFF2-40B4-BE49-F238E27FC236}">
                <a16:creationId xmlns:a16="http://schemas.microsoft.com/office/drawing/2014/main" id="{10DA6B28-282E-3B2C-D97C-1D8FBCB2598E}"/>
              </a:ext>
            </a:extLst>
          </p:cNvPr>
          <p:cNvPicPr>
            <a:picLocks noGrp="1" noChangeAspect="1"/>
          </p:cNvPicPr>
          <p:nvPr>
            <p:ph idx="1"/>
          </p:nvPr>
        </p:nvPicPr>
        <p:blipFill rotWithShape="1">
          <a:blip r:embed="rId2">
            <a:alphaModFix/>
          </a:blip>
          <a:srcRect r="18842" b="-2"/>
          <a:stretch/>
        </p:blipFill>
        <p:spPr>
          <a:xfrm>
            <a:off x="6031723" y="10"/>
            <a:ext cx="3093106" cy="3401572"/>
          </a:xfrm>
          <a:prstGeom prst="rect">
            <a:avLst/>
          </a:prstGeom>
        </p:spPr>
      </p:pic>
      <p:pic>
        <p:nvPicPr>
          <p:cNvPr id="9" name="Picture 8">
            <a:extLst>
              <a:ext uri="{FF2B5EF4-FFF2-40B4-BE49-F238E27FC236}">
                <a16:creationId xmlns:a16="http://schemas.microsoft.com/office/drawing/2014/main" id="{7DC8411E-73BC-3488-01F9-1B5D197ACBD7}"/>
              </a:ext>
            </a:extLst>
          </p:cNvPr>
          <p:cNvPicPr>
            <a:picLocks noChangeAspect="1"/>
          </p:cNvPicPr>
          <p:nvPr/>
        </p:nvPicPr>
        <p:blipFill rotWithShape="1">
          <a:blip r:embed="rId3">
            <a:alphaModFix/>
          </a:blip>
          <a:srcRect r="25761" b="2"/>
          <a:stretch/>
        </p:blipFill>
        <p:spPr>
          <a:xfrm>
            <a:off x="6031723" y="3375571"/>
            <a:ext cx="3093106" cy="3489288"/>
          </a:xfrm>
          <a:prstGeom prst="rect">
            <a:avLst/>
          </a:prstGeom>
        </p:spPr>
      </p:pic>
      <p:pic>
        <p:nvPicPr>
          <p:cNvPr id="11" name="Picture 10">
            <a:extLst>
              <a:ext uri="{FF2B5EF4-FFF2-40B4-BE49-F238E27FC236}">
                <a16:creationId xmlns:a16="http://schemas.microsoft.com/office/drawing/2014/main" id="{50894BC0-2719-4A43-3D5B-88628D4911ED}"/>
              </a:ext>
            </a:extLst>
          </p:cNvPr>
          <p:cNvPicPr>
            <a:picLocks noChangeAspect="1"/>
          </p:cNvPicPr>
          <p:nvPr/>
        </p:nvPicPr>
        <p:blipFill rotWithShape="1">
          <a:blip r:embed="rId4">
            <a:alphaModFix/>
          </a:blip>
          <a:srcRect l="2305" r="25668" b="-3"/>
          <a:stretch/>
        </p:blipFill>
        <p:spPr>
          <a:xfrm>
            <a:off x="9124829" y="3436948"/>
            <a:ext cx="3093106" cy="3489288"/>
          </a:xfrm>
          <a:prstGeom prst="rect">
            <a:avLst/>
          </a:prstGeom>
        </p:spPr>
      </p:pic>
      <p:pic>
        <p:nvPicPr>
          <p:cNvPr id="15" name="Picture 14">
            <a:extLst>
              <a:ext uri="{FF2B5EF4-FFF2-40B4-BE49-F238E27FC236}">
                <a16:creationId xmlns:a16="http://schemas.microsoft.com/office/drawing/2014/main" id="{06147663-4517-2428-BAF6-E0A41D4C195E}"/>
              </a:ext>
            </a:extLst>
          </p:cNvPr>
          <p:cNvPicPr>
            <a:picLocks noChangeAspect="1"/>
          </p:cNvPicPr>
          <p:nvPr/>
        </p:nvPicPr>
        <p:blipFill rotWithShape="1">
          <a:blip r:embed="rId5">
            <a:alphaModFix/>
          </a:blip>
          <a:srcRect r="27940" b="5"/>
          <a:stretch/>
        </p:blipFill>
        <p:spPr>
          <a:xfrm>
            <a:off x="9092858" y="10"/>
            <a:ext cx="3093106" cy="3401572"/>
          </a:xfrm>
          <a:prstGeom prst="rect">
            <a:avLst/>
          </a:prstGeom>
        </p:spPr>
      </p:pic>
      <p:sp>
        <p:nvSpPr>
          <p:cNvPr id="16" name="TextBox 15">
            <a:extLst>
              <a:ext uri="{FF2B5EF4-FFF2-40B4-BE49-F238E27FC236}">
                <a16:creationId xmlns:a16="http://schemas.microsoft.com/office/drawing/2014/main" id="{EE54A12D-D9BE-D119-6464-E555DD3A9A0A}"/>
              </a:ext>
            </a:extLst>
          </p:cNvPr>
          <p:cNvSpPr txBox="1"/>
          <p:nvPr/>
        </p:nvSpPr>
        <p:spPr>
          <a:xfrm>
            <a:off x="588153" y="583324"/>
            <a:ext cx="5055902" cy="5057090"/>
          </a:xfrm>
          <a:prstGeom prst="rect">
            <a:avLst/>
          </a:prstGeom>
          <a:noFill/>
        </p:spPr>
        <p:txBody>
          <a:bodyPr wrap="square" rtlCol="0">
            <a:spAutoFit/>
          </a:bodyPr>
          <a:lstStyle/>
          <a:p>
            <a:r>
              <a:rPr lang="en-US" sz="3200" dirty="0">
                <a:solidFill>
                  <a:schemeClr val="bg1"/>
                </a:solidFill>
              </a:rPr>
              <a:t>Models</a:t>
            </a:r>
            <a:r>
              <a:rPr lang="en-US" sz="2400" dirty="0">
                <a:solidFill>
                  <a:schemeClr val="bg1"/>
                </a:solidFill>
              </a:rPr>
              <a:t>:</a:t>
            </a:r>
          </a:p>
          <a:p>
            <a:endParaRPr lang="en-US" sz="2400" dirty="0">
              <a:solidFill>
                <a:schemeClr val="bg1"/>
              </a:solidFill>
            </a:endParaRPr>
          </a:p>
          <a:p>
            <a:pPr marL="342900" indent="-342900">
              <a:lnSpc>
                <a:spcPct val="150000"/>
              </a:lnSpc>
              <a:buFont typeface="Arial" panose="020B0604020202020204" pitchFamily="34" charset="0"/>
              <a:buChar char="•"/>
            </a:pPr>
            <a:r>
              <a:rPr lang="en-US" sz="2000" dirty="0">
                <a:solidFill>
                  <a:schemeClr val="bg1"/>
                </a:solidFill>
              </a:rPr>
              <a:t>We used </a:t>
            </a:r>
            <a:r>
              <a:rPr lang="en-US" sz="2000" dirty="0" err="1">
                <a:solidFill>
                  <a:schemeClr val="bg1"/>
                </a:solidFill>
              </a:rPr>
              <a:t>PySpark</a:t>
            </a:r>
            <a:r>
              <a:rPr lang="en-US" sz="2000" dirty="0">
                <a:solidFill>
                  <a:schemeClr val="bg1"/>
                </a:solidFill>
              </a:rPr>
              <a:t> to build various machine learning models such as SVM, Random Forest, Logistic Regression and Decision Tree and  predict their accuracies. </a:t>
            </a:r>
          </a:p>
          <a:p>
            <a:pPr marL="342900" indent="-342900">
              <a:lnSpc>
                <a:spcPct val="150000"/>
              </a:lnSpc>
              <a:buFont typeface="Arial" panose="020B0604020202020204" pitchFamily="34" charset="0"/>
              <a:buChar char="•"/>
            </a:pPr>
            <a:r>
              <a:rPr lang="en-US" sz="2000" dirty="0">
                <a:solidFill>
                  <a:schemeClr val="bg1"/>
                </a:solidFill>
              </a:rPr>
              <a:t>We applied hyperparameter tuning to each model to find the optimal settings. Additionally, We conducted cross-validation for every model.</a:t>
            </a:r>
          </a:p>
        </p:txBody>
      </p:sp>
    </p:spTree>
    <p:extLst>
      <p:ext uri="{BB962C8B-B14F-4D97-AF65-F5344CB8AC3E}">
        <p14:creationId xmlns:p14="http://schemas.microsoft.com/office/powerpoint/2010/main" val="21001900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1096-9CB7-6EE1-7F66-472D2F61F89E}"/>
              </a:ext>
            </a:extLst>
          </p:cNvPr>
          <p:cNvSpPr>
            <a:spLocks noGrp="1"/>
          </p:cNvSpPr>
          <p:nvPr>
            <p:ph type="title"/>
          </p:nvPr>
        </p:nvSpPr>
        <p:spPr>
          <a:xfrm>
            <a:off x="838199" y="658467"/>
            <a:ext cx="3356669" cy="626691"/>
          </a:xfrm>
        </p:spPr>
        <p:txBody>
          <a:bodyPr vert="horz" lIns="91440" tIns="45720" rIns="91440" bIns="45720" rtlCol="0" anchor="b">
            <a:normAutofit fontScale="90000"/>
          </a:bodyPr>
          <a:lstStyle/>
          <a:p>
            <a:r>
              <a:rPr lang="en-US" dirty="0">
                <a:solidFill>
                  <a:srgbClr val="FFFFFF"/>
                </a:solidFill>
              </a:rPr>
              <a:t>Results</a:t>
            </a:r>
          </a:p>
        </p:txBody>
      </p:sp>
      <p:sp>
        <p:nvSpPr>
          <p:cNvPr id="3" name="Content Placeholder 2">
            <a:extLst>
              <a:ext uri="{FF2B5EF4-FFF2-40B4-BE49-F238E27FC236}">
                <a16:creationId xmlns:a16="http://schemas.microsoft.com/office/drawing/2014/main" id="{AA1B884C-8695-13A2-438B-F6E4DA31B769}"/>
              </a:ext>
            </a:extLst>
          </p:cNvPr>
          <p:cNvSpPr>
            <a:spLocks noGrp="1"/>
          </p:cNvSpPr>
          <p:nvPr>
            <p:ph idx="1"/>
          </p:nvPr>
        </p:nvSpPr>
        <p:spPr>
          <a:xfrm>
            <a:off x="697736" y="1481622"/>
            <a:ext cx="3763298" cy="4739443"/>
          </a:xfrm>
        </p:spPr>
        <p:txBody>
          <a:bodyPr vert="horz" lIns="91440" tIns="45720" rIns="91440" bIns="45720" rtlCol="0" anchor="t">
            <a:normAutofit fontScale="77500" lnSpcReduction="20000"/>
          </a:bodyPr>
          <a:lstStyle/>
          <a:p>
            <a:pPr>
              <a:lnSpc>
                <a:spcPct val="160000"/>
              </a:lnSpc>
            </a:pPr>
            <a:r>
              <a:rPr lang="en-US" sz="2200" dirty="0">
                <a:solidFill>
                  <a:srgbClr val="FFFFFF"/>
                </a:solidFill>
              </a:rPr>
              <a:t>After building the models, we evaluated them using test data, focusing on metrics such as F1 score, Precision, Recall, and Accuracy.</a:t>
            </a:r>
          </a:p>
          <a:p>
            <a:pPr>
              <a:lnSpc>
                <a:spcPct val="160000"/>
              </a:lnSpc>
            </a:pPr>
            <a:r>
              <a:rPr lang="en-US" sz="2200" dirty="0">
                <a:solidFill>
                  <a:srgbClr val="FFFFFF"/>
                </a:solidFill>
              </a:rPr>
              <a:t>All models shows the high accuracy, indicating a good fit. Among all the models compared, the Support Vector Machine achieved the highest accuracy, which is the 92.30%</a:t>
            </a:r>
          </a:p>
        </p:txBody>
      </p:sp>
      <p:pic>
        <p:nvPicPr>
          <p:cNvPr id="4" name="Picture 3">
            <a:extLst>
              <a:ext uri="{FF2B5EF4-FFF2-40B4-BE49-F238E27FC236}">
                <a16:creationId xmlns:a16="http://schemas.microsoft.com/office/drawing/2014/main" id="{16095A24-DDC4-ADB1-1883-70AD0B6D9B45}"/>
              </a:ext>
            </a:extLst>
          </p:cNvPr>
          <p:cNvPicPr>
            <a:picLocks noChangeAspect="1"/>
          </p:cNvPicPr>
          <p:nvPr/>
        </p:nvPicPr>
        <p:blipFill>
          <a:blip r:embed="rId2"/>
          <a:stretch>
            <a:fillRect/>
          </a:stretch>
        </p:blipFill>
        <p:spPr>
          <a:xfrm>
            <a:off x="5211056" y="971814"/>
            <a:ext cx="3320298" cy="2390614"/>
          </a:xfrm>
          <a:prstGeom prst="rect">
            <a:avLst/>
          </a:prstGeom>
        </p:spPr>
      </p:pic>
      <p:pic>
        <p:nvPicPr>
          <p:cNvPr id="6" name="Picture 5">
            <a:extLst>
              <a:ext uri="{FF2B5EF4-FFF2-40B4-BE49-F238E27FC236}">
                <a16:creationId xmlns:a16="http://schemas.microsoft.com/office/drawing/2014/main" id="{5D3D81F2-8C0D-7050-3EF3-EB42AC81C40D}"/>
              </a:ext>
            </a:extLst>
          </p:cNvPr>
          <p:cNvPicPr>
            <a:picLocks noChangeAspect="1"/>
          </p:cNvPicPr>
          <p:nvPr/>
        </p:nvPicPr>
        <p:blipFill>
          <a:blip r:embed="rId3"/>
          <a:stretch>
            <a:fillRect/>
          </a:stretch>
        </p:blipFill>
        <p:spPr>
          <a:xfrm>
            <a:off x="8828456" y="3595177"/>
            <a:ext cx="3256449" cy="2084127"/>
          </a:xfrm>
          <a:prstGeom prst="rect">
            <a:avLst/>
          </a:prstGeom>
        </p:spPr>
      </p:pic>
      <p:pic>
        <p:nvPicPr>
          <p:cNvPr id="7" name="Picture 6">
            <a:extLst>
              <a:ext uri="{FF2B5EF4-FFF2-40B4-BE49-F238E27FC236}">
                <a16:creationId xmlns:a16="http://schemas.microsoft.com/office/drawing/2014/main" id="{B57AD639-BCEB-51C6-BBA4-424D5E45330C}"/>
              </a:ext>
            </a:extLst>
          </p:cNvPr>
          <p:cNvPicPr>
            <a:picLocks noChangeAspect="1"/>
          </p:cNvPicPr>
          <p:nvPr/>
        </p:nvPicPr>
        <p:blipFill>
          <a:blip r:embed="rId4"/>
          <a:stretch>
            <a:fillRect/>
          </a:stretch>
        </p:blipFill>
        <p:spPr>
          <a:xfrm>
            <a:off x="5211055" y="3583858"/>
            <a:ext cx="3456407" cy="2091125"/>
          </a:xfrm>
          <a:prstGeom prst="rect">
            <a:avLst/>
          </a:prstGeom>
        </p:spPr>
      </p:pic>
      <p:pic>
        <p:nvPicPr>
          <p:cNvPr id="9" name="Picture 8">
            <a:extLst>
              <a:ext uri="{FF2B5EF4-FFF2-40B4-BE49-F238E27FC236}">
                <a16:creationId xmlns:a16="http://schemas.microsoft.com/office/drawing/2014/main" id="{25C63E4A-023B-EA8B-9CAD-A728CDB49F39}"/>
              </a:ext>
            </a:extLst>
          </p:cNvPr>
          <p:cNvPicPr>
            <a:picLocks noChangeAspect="1"/>
          </p:cNvPicPr>
          <p:nvPr/>
        </p:nvPicPr>
        <p:blipFill>
          <a:blip r:embed="rId5"/>
          <a:stretch>
            <a:fillRect/>
          </a:stretch>
        </p:blipFill>
        <p:spPr>
          <a:xfrm>
            <a:off x="8812731" y="994940"/>
            <a:ext cx="3272174" cy="1963303"/>
          </a:xfrm>
          <a:prstGeom prst="rect">
            <a:avLst/>
          </a:prstGeom>
        </p:spPr>
      </p:pic>
    </p:spTree>
    <p:extLst>
      <p:ext uri="{BB962C8B-B14F-4D97-AF65-F5344CB8AC3E}">
        <p14:creationId xmlns:p14="http://schemas.microsoft.com/office/powerpoint/2010/main" val="3455050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3217-416F-8FB3-70B0-F2D54515B483}"/>
              </a:ext>
            </a:extLst>
          </p:cNvPr>
          <p:cNvSpPr>
            <a:spLocks noGrp="1"/>
          </p:cNvSpPr>
          <p:nvPr>
            <p:ph type="title"/>
          </p:nvPr>
        </p:nvSpPr>
        <p:spPr>
          <a:xfrm>
            <a:off x="514351" y="357189"/>
            <a:ext cx="10116782" cy="1114424"/>
          </a:xfrm>
        </p:spPr>
        <p:txBody>
          <a:bodyPr>
            <a:normAutofit/>
          </a:bodyPr>
          <a:lstStyle/>
          <a:p>
            <a:r>
              <a:rPr lang="en-US" b="1">
                <a:solidFill>
                  <a:srgbClr val="FFFFFF"/>
                </a:solidFill>
              </a:rPr>
              <a:t>Introduction </a:t>
            </a:r>
            <a:endParaRPr lang="en-US" b="1" dirty="0">
              <a:solidFill>
                <a:srgbClr val="FFFFFF"/>
              </a:solidFill>
            </a:endParaRPr>
          </a:p>
        </p:txBody>
      </p:sp>
      <p:graphicFrame>
        <p:nvGraphicFramePr>
          <p:cNvPr id="23" name="Content Placeholder 2">
            <a:extLst>
              <a:ext uri="{FF2B5EF4-FFF2-40B4-BE49-F238E27FC236}">
                <a16:creationId xmlns:a16="http://schemas.microsoft.com/office/drawing/2014/main" id="{C8E768F3-0FA8-B40A-8A19-C2E597F7D59B}"/>
              </a:ext>
            </a:extLst>
          </p:cNvPr>
          <p:cNvGraphicFramePr>
            <a:graphicFrameLocks noGrp="1"/>
          </p:cNvGraphicFramePr>
          <p:nvPr>
            <p:ph idx="1"/>
            <p:extLst>
              <p:ext uri="{D42A27DB-BD31-4B8C-83A1-F6EECF244321}">
                <p14:modId xmlns:p14="http://schemas.microsoft.com/office/powerpoint/2010/main" val="1143643790"/>
              </p:ext>
            </p:extLst>
          </p:nvPr>
        </p:nvGraphicFramePr>
        <p:xfrm>
          <a:off x="511303" y="1471613"/>
          <a:ext cx="10593844" cy="4736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16847DE-23FA-36D7-B99B-DAA540E859F6}"/>
              </a:ext>
            </a:extLst>
          </p:cNvPr>
          <p:cNvSpPr txBox="1"/>
          <p:nvPr/>
        </p:nvSpPr>
        <p:spPr>
          <a:xfrm rot="10800000" flipV="1">
            <a:off x="344953" y="6484916"/>
            <a:ext cx="10116782" cy="553998"/>
          </a:xfrm>
          <a:prstGeom prst="rect">
            <a:avLst/>
          </a:prstGeom>
          <a:noFill/>
        </p:spPr>
        <p:txBody>
          <a:bodyPr wrap="square" rtlCol="0">
            <a:spAutoFit/>
          </a:bodyPr>
          <a:lstStyle/>
          <a:p>
            <a:r>
              <a:rPr lang="en-US" sz="1000"/>
              <a:t>Source: The Largest Earthquakes in the World by earthquake track referred from </a:t>
            </a:r>
          </a:p>
          <a:p>
            <a:r>
              <a:rPr lang="en-US" sz="1000"/>
              <a:t> </a:t>
            </a:r>
            <a:r>
              <a:rPr lang="en-US" sz="1000">
                <a:hlinkClick r:id="rId7"/>
              </a:rPr>
              <a:t>https://earthquaketrack.com/biggest</a:t>
            </a:r>
            <a:endParaRPr lang="en-US" sz="1000"/>
          </a:p>
          <a:p>
            <a:endParaRPr lang="en-US" sz="1000" dirty="0"/>
          </a:p>
        </p:txBody>
      </p:sp>
    </p:spTree>
    <p:extLst>
      <p:ext uri="{BB962C8B-B14F-4D97-AF65-F5344CB8AC3E}">
        <p14:creationId xmlns:p14="http://schemas.microsoft.com/office/powerpoint/2010/main" val="2450796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EC24C7-5CDA-5ADD-3CC0-5CA6F70302B2}"/>
              </a:ext>
            </a:extLst>
          </p:cNvPr>
          <p:cNvSpPr txBox="1"/>
          <p:nvPr/>
        </p:nvSpPr>
        <p:spPr>
          <a:xfrm>
            <a:off x="838200" y="696307"/>
            <a:ext cx="5257800" cy="2351693"/>
          </a:xfrm>
          <a:prstGeom prst="rect">
            <a:avLst/>
          </a:prstGeom>
        </p:spPr>
        <p:txBody>
          <a:bodyPr vert="horz" lIns="91440" tIns="45720" rIns="91440" bIns="45720" rtlCol="0" anchor="ctr">
            <a:normAutofit/>
          </a:bodyPr>
          <a:lstStyle/>
          <a:p>
            <a:pPr defTabSz="914400">
              <a:spcBef>
                <a:spcPct val="0"/>
              </a:spcBef>
              <a:spcAft>
                <a:spcPts val="600"/>
              </a:spcAft>
            </a:pPr>
            <a:r>
              <a:rPr lang="en-US" sz="4400">
                <a:latin typeface="+mj-lt"/>
                <a:ea typeface="+mj-ea"/>
                <a:cs typeface="+mj-cs"/>
              </a:rPr>
              <a:t>Prediction Plots:</a:t>
            </a:r>
          </a:p>
        </p:txBody>
      </p:sp>
      <p:sp>
        <p:nvSpPr>
          <p:cNvPr id="6" name="TextBox 5">
            <a:extLst>
              <a:ext uri="{FF2B5EF4-FFF2-40B4-BE49-F238E27FC236}">
                <a16:creationId xmlns:a16="http://schemas.microsoft.com/office/drawing/2014/main" id="{1ED25F3B-0AD2-52EE-7DB6-6099F0249340}"/>
              </a:ext>
            </a:extLst>
          </p:cNvPr>
          <p:cNvSpPr txBox="1"/>
          <p:nvPr/>
        </p:nvSpPr>
        <p:spPr>
          <a:xfrm>
            <a:off x="609600" y="2735994"/>
            <a:ext cx="5257800" cy="2957665"/>
          </a:xfrm>
          <a:prstGeom prst="rect">
            <a:avLst/>
          </a:prstGeom>
        </p:spPr>
        <p:txBody>
          <a:bodyPr vert="horz" lIns="91440" tIns="45720" rIns="91440" bIns="45720" rtlCol="0">
            <a:normAutofit/>
          </a:bodyPr>
          <a:lstStyle/>
          <a:p>
            <a:pPr indent="-228600" defTabSz="914400">
              <a:lnSpc>
                <a:spcPct val="110000"/>
              </a:lnSpc>
              <a:spcAft>
                <a:spcPts val="600"/>
              </a:spcAft>
              <a:buClr>
                <a:schemeClr val="accent1"/>
              </a:buClr>
              <a:buFont typeface="Arial" panose="020B0604020202020204" pitchFamily="34" charset="0"/>
              <a:buChar char="•"/>
            </a:pPr>
            <a:r>
              <a:rPr lang="en-US" sz="2400" dirty="0"/>
              <a:t>Comparison of actual vs. predicted earthquake magnitudes using a Random Forest regression and Linear Regression models and the data points closely aligning along with the red line of perfect prediction.</a:t>
            </a:r>
          </a:p>
        </p:txBody>
      </p:sp>
      <p:pic>
        <p:nvPicPr>
          <p:cNvPr id="5" name="Picture 4">
            <a:extLst>
              <a:ext uri="{FF2B5EF4-FFF2-40B4-BE49-F238E27FC236}">
                <a16:creationId xmlns:a16="http://schemas.microsoft.com/office/drawing/2014/main" id="{C1A28ECA-F3F5-A15C-A975-E61A88861156}"/>
              </a:ext>
            </a:extLst>
          </p:cNvPr>
          <p:cNvPicPr>
            <a:picLocks noChangeAspect="1"/>
          </p:cNvPicPr>
          <p:nvPr/>
        </p:nvPicPr>
        <p:blipFill rotWithShape="1">
          <a:blip r:embed="rId2"/>
          <a:srcRect r="-1" b="6926"/>
          <a:stretch/>
        </p:blipFill>
        <p:spPr>
          <a:xfrm>
            <a:off x="6477000" y="-36760"/>
            <a:ext cx="5722070" cy="3461697"/>
          </a:xfrm>
          <a:prstGeom prst="rect">
            <a:avLst/>
          </a:prstGeom>
        </p:spPr>
      </p:pic>
      <p:pic>
        <p:nvPicPr>
          <p:cNvPr id="4" name="Content Placeholder 3">
            <a:extLst>
              <a:ext uri="{FF2B5EF4-FFF2-40B4-BE49-F238E27FC236}">
                <a16:creationId xmlns:a16="http://schemas.microsoft.com/office/drawing/2014/main" id="{56295B53-BEEE-78EB-8442-255EF9783365}"/>
              </a:ext>
            </a:extLst>
          </p:cNvPr>
          <p:cNvPicPr>
            <a:picLocks noChangeAspect="1"/>
          </p:cNvPicPr>
          <p:nvPr/>
        </p:nvPicPr>
        <p:blipFill rotWithShape="1">
          <a:blip r:embed="rId3"/>
          <a:srcRect l="250" r="1809" b="-2"/>
          <a:stretch/>
        </p:blipFill>
        <p:spPr>
          <a:xfrm>
            <a:off x="6477000" y="3396303"/>
            <a:ext cx="5722070" cy="3461697"/>
          </a:xfrm>
          <a:prstGeom prst="rect">
            <a:avLst/>
          </a:prstGeom>
        </p:spPr>
      </p:pic>
    </p:spTree>
    <p:extLst>
      <p:ext uri="{BB962C8B-B14F-4D97-AF65-F5344CB8AC3E}">
        <p14:creationId xmlns:p14="http://schemas.microsoft.com/office/powerpoint/2010/main" val="343598993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F591-A83B-6512-9520-1E1D8AA72002}"/>
              </a:ext>
            </a:extLst>
          </p:cNvPr>
          <p:cNvSpPr>
            <a:spLocks noGrp="1"/>
          </p:cNvSpPr>
          <p:nvPr>
            <p:ph type="title"/>
          </p:nvPr>
        </p:nvSpPr>
        <p:spPr>
          <a:xfrm>
            <a:off x="996275" y="336607"/>
            <a:ext cx="5996619" cy="2113150"/>
          </a:xfrm>
        </p:spPr>
        <p:txBody>
          <a:bodyPr vert="horz" lIns="91440" tIns="45720" rIns="91440" bIns="45720" rtlCol="0" anchor="t">
            <a:normAutofit/>
          </a:bodyPr>
          <a:lstStyle/>
          <a:p>
            <a:r>
              <a:rPr lang="en-US"/>
              <a:t>Project Management</a:t>
            </a:r>
          </a:p>
        </p:txBody>
      </p:sp>
      <p:graphicFrame>
        <p:nvGraphicFramePr>
          <p:cNvPr id="4" name="Table 3">
            <a:extLst>
              <a:ext uri="{FF2B5EF4-FFF2-40B4-BE49-F238E27FC236}">
                <a16:creationId xmlns:a16="http://schemas.microsoft.com/office/drawing/2014/main" id="{8F633BD3-F6B4-8EE1-75F9-49D27F4EC9D7}"/>
              </a:ext>
            </a:extLst>
          </p:cNvPr>
          <p:cNvGraphicFramePr>
            <a:graphicFrameLocks noGrp="1"/>
          </p:cNvGraphicFramePr>
          <p:nvPr>
            <p:extLst>
              <p:ext uri="{D42A27DB-BD31-4B8C-83A1-F6EECF244321}">
                <p14:modId xmlns:p14="http://schemas.microsoft.com/office/powerpoint/2010/main" val="910769166"/>
              </p:ext>
            </p:extLst>
          </p:nvPr>
        </p:nvGraphicFramePr>
        <p:xfrm>
          <a:off x="836674" y="1913256"/>
          <a:ext cx="10876905" cy="3799251"/>
        </p:xfrm>
        <a:graphic>
          <a:graphicData uri="http://schemas.openxmlformats.org/drawingml/2006/table">
            <a:tbl>
              <a:tblPr firstRow="1" firstCol="1" bandRow="1">
                <a:noFill/>
                <a:tableStyleId>{5C22544A-7EE6-4342-B048-85BDC9FD1C3A}</a:tableStyleId>
              </a:tblPr>
              <a:tblGrid>
                <a:gridCol w="6147256">
                  <a:extLst>
                    <a:ext uri="{9D8B030D-6E8A-4147-A177-3AD203B41FA5}">
                      <a16:colId xmlns:a16="http://schemas.microsoft.com/office/drawing/2014/main" val="2564825485"/>
                    </a:ext>
                  </a:extLst>
                </a:gridCol>
                <a:gridCol w="1332106">
                  <a:extLst>
                    <a:ext uri="{9D8B030D-6E8A-4147-A177-3AD203B41FA5}">
                      <a16:colId xmlns:a16="http://schemas.microsoft.com/office/drawing/2014/main" val="2689729735"/>
                    </a:ext>
                  </a:extLst>
                </a:gridCol>
                <a:gridCol w="2046454">
                  <a:extLst>
                    <a:ext uri="{9D8B030D-6E8A-4147-A177-3AD203B41FA5}">
                      <a16:colId xmlns:a16="http://schemas.microsoft.com/office/drawing/2014/main" val="2341409657"/>
                    </a:ext>
                  </a:extLst>
                </a:gridCol>
                <a:gridCol w="1351089">
                  <a:extLst>
                    <a:ext uri="{9D8B030D-6E8A-4147-A177-3AD203B41FA5}">
                      <a16:colId xmlns:a16="http://schemas.microsoft.com/office/drawing/2014/main" val="2922598832"/>
                    </a:ext>
                  </a:extLst>
                </a:gridCol>
              </a:tblGrid>
              <a:tr h="930448">
                <a:tc>
                  <a:txBody>
                    <a:bodyPr/>
                    <a:lstStyle/>
                    <a:p>
                      <a:pPr algn="ctr">
                        <a:lnSpc>
                          <a:spcPct val="150000"/>
                        </a:lnSpc>
                        <a:spcAft>
                          <a:spcPts val="0"/>
                        </a:spcAft>
                      </a:pPr>
                      <a:r>
                        <a:rPr lang="en-IN" sz="2000" b="0" cap="none" spc="60">
                          <a:solidFill>
                            <a:schemeClr val="bg1"/>
                          </a:solidFill>
                          <a:effectLst/>
                        </a:rPr>
                        <a:t>Criteria</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a:solidFill>
                            <a:schemeClr val="bg1"/>
                          </a:solidFill>
                          <a:effectLst/>
                        </a:rPr>
                        <a:t>Ashok</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err="1">
                          <a:solidFill>
                            <a:schemeClr val="bg1"/>
                          </a:solidFill>
                          <a:effectLst/>
                        </a:rPr>
                        <a:t>Tejas</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50000"/>
                        </a:lnSpc>
                        <a:spcAft>
                          <a:spcPts val="0"/>
                        </a:spcAft>
                      </a:pPr>
                      <a:r>
                        <a:rPr lang="en-IN" sz="2000" b="0" cap="none" spc="60" dirty="0">
                          <a:solidFill>
                            <a:schemeClr val="bg1"/>
                          </a:solidFill>
                          <a:effectLst/>
                        </a:rPr>
                        <a:t>Meghana</a:t>
                      </a:r>
                      <a:endParaRPr lang="en-IN" sz="2000" b="0" cap="none" spc="60" dirty="0">
                        <a:solidFill>
                          <a:schemeClr val="bg1"/>
                        </a:solidFill>
                        <a:effectLst/>
                        <a:latin typeface="Aptos" panose="020B0004020202020204" pitchFamily="34" charset="0"/>
                        <a:ea typeface="Times New Roman" panose="02020603050405020304" pitchFamily="18" charset="0"/>
                      </a:endParaRPr>
                    </a:p>
                  </a:txBody>
                  <a:tcPr marL="83356" marR="83356" marT="1111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14029631"/>
                  </a:ext>
                </a:extLst>
              </a:tr>
              <a:tr h="471234">
                <a:tc>
                  <a:txBody>
                    <a:bodyPr/>
                    <a:lstStyle/>
                    <a:p>
                      <a:pPr algn="just">
                        <a:lnSpc>
                          <a:spcPct val="150000"/>
                        </a:lnSpc>
                        <a:spcAft>
                          <a:spcPts val="0"/>
                        </a:spcAft>
                      </a:pPr>
                      <a:r>
                        <a:rPr lang="en-IN" sz="1700" b="1" cap="none" spc="0" dirty="0">
                          <a:solidFill>
                            <a:schemeClr val="tx1"/>
                          </a:solidFill>
                          <a:effectLst/>
                          <a:latin typeface="Aptos" panose="020B0004020202020204" pitchFamily="34" charset="0"/>
                          <a:ea typeface="Times New Roman" panose="02020603050405020304" pitchFamily="18" charset="0"/>
                        </a:rPr>
                        <a:t>Data Pre-processing, Data Visualization, Model Building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9%</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5614001"/>
                  </a:ext>
                </a:extLst>
              </a:tr>
              <a:tr h="469020">
                <a:tc>
                  <a:txBody>
                    <a:bodyPr/>
                    <a:lstStyle/>
                    <a:p>
                      <a:pPr algn="just">
                        <a:lnSpc>
                          <a:spcPct val="150000"/>
                        </a:lnSpc>
                        <a:spcAft>
                          <a:spcPts val="0"/>
                        </a:spcAft>
                      </a:pPr>
                      <a:r>
                        <a:rPr lang="en-IN" sz="1700" b="1" cap="none" spc="0" dirty="0">
                          <a:solidFill>
                            <a:schemeClr val="tx1"/>
                          </a:solidFill>
                          <a:effectLst/>
                          <a:latin typeface="Aptos" panose="020B0004020202020204" pitchFamily="34" charset="0"/>
                          <a:ea typeface="Times New Roman" panose="02020603050405020304" pitchFamily="18" charset="0"/>
                        </a:rPr>
                        <a:t>Hive queries and </a:t>
                      </a:r>
                      <a:r>
                        <a:rPr lang="en-IN" sz="1700" b="1" cap="none" spc="0" dirty="0" err="1">
                          <a:solidFill>
                            <a:schemeClr val="tx1"/>
                          </a:solidFill>
                          <a:effectLst/>
                          <a:latin typeface="Aptos" panose="020B0004020202020204" pitchFamily="34" charset="0"/>
                          <a:ea typeface="Times New Roman" panose="02020603050405020304" pitchFamily="18" charset="0"/>
                        </a:rPr>
                        <a:t>PySpark</a:t>
                      </a:r>
                      <a:r>
                        <a:rPr lang="en-IN" sz="1700" b="1" cap="none" spc="0" dirty="0">
                          <a:solidFill>
                            <a:schemeClr val="tx1"/>
                          </a:solidFill>
                          <a:effectLst/>
                          <a:latin typeface="Aptos" panose="020B0004020202020204" pitchFamily="34" charset="0"/>
                          <a:ea typeface="Times New Roman" panose="02020603050405020304" pitchFamily="18" charset="0"/>
                        </a:rPr>
                        <a:t> coding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74982541"/>
                  </a:ext>
                </a:extLst>
              </a:tr>
              <a:tr h="471234">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700" b="1" cap="none" spc="0" dirty="0">
                          <a:solidFill>
                            <a:schemeClr val="tx1"/>
                          </a:solidFill>
                          <a:effectLst/>
                          <a:latin typeface="Aptos" panose="020B0004020202020204" pitchFamily="34" charset="0"/>
                          <a:ea typeface="Times New Roman" panose="02020603050405020304" pitchFamily="18" charset="0"/>
                        </a:rPr>
                        <a:t>Integration to Big Data and Data Science/ Machine Learning</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a:solidFill>
                            <a:schemeClr val="tx1"/>
                          </a:solidFill>
                          <a:effectLst/>
                        </a:rPr>
                        <a:t>8%</a:t>
                      </a:r>
                      <a:endParaRPr lang="en-IN" sz="1700" cap="none" spc="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046392"/>
                  </a:ext>
                </a:extLst>
              </a:tr>
              <a:tr h="471234">
                <a:tc>
                  <a: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IN" sz="1700" b="1" cap="none" spc="0" dirty="0">
                          <a:solidFill>
                            <a:schemeClr val="tx1"/>
                          </a:solidFill>
                          <a:effectLst/>
                          <a:latin typeface="Aptos" panose="020B0004020202020204" pitchFamily="34" charset="0"/>
                          <a:ea typeface="Times New Roman" panose="02020603050405020304" pitchFamily="18" charset="0"/>
                        </a:rPr>
                        <a:t>Documentation and PPT </a:t>
                      </a: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9%</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spcAft>
                          <a:spcPts val="0"/>
                        </a:spcAft>
                      </a:pPr>
                      <a:r>
                        <a:rPr lang="en-IN" sz="1700" cap="none" spc="0" dirty="0">
                          <a:solidFill>
                            <a:schemeClr val="tx1"/>
                          </a:solidFill>
                          <a:effectLst/>
                        </a:rPr>
                        <a:t>8%</a:t>
                      </a:r>
                      <a:endParaRPr lang="en-IN" sz="1700"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05910087"/>
                  </a:ext>
                </a:extLst>
              </a:tr>
              <a:tr h="469020">
                <a:tc>
                  <a:txBody>
                    <a:bodyPr/>
                    <a:lstStyle/>
                    <a:p>
                      <a:pPr algn="just">
                        <a:lnSpc>
                          <a:spcPct val="150000"/>
                        </a:lnSpc>
                        <a:spcAft>
                          <a:spcPts val="0"/>
                        </a:spcAft>
                      </a:pPr>
                      <a:r>
                        <a:rPr lang="en-IN" sz="1700" b="1" cap="none" spc="0">
                          <a:solidFill>
                            <a:schemeClr val="tx1"/>
                          </a:solidFill>
                          <a:effectLst/>
                        </a:rPr>
                        <a:t>Total </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a:solidFill>
                            <a:schemeClr val="tx1"/>
                          </a:solidFill>
                          <a:effectLst/>
                        </a:rPr>
                        <a:t>33%</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dirty="0">
                          <a:solidFill>
                            <a:schemeClr val="tx1"/>
                          </a:solidFill>
                          <a:effectLst/>
                        </a:rPr>
                        <a:t>33%</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0"/>
                        </a:spcAft>
                      </a:pPr>
                      <a:r>
                        <a:rPr lang="en-IN" sz="1700" b="1" cap="none" spc="0" dirty="0">
                          <a:solidFill>
                            <a:schemeClr val="tx1"/>
                          </a:solidFill>
                          <a:effectLst/>
                        </a:rPr>
                        <a:t>34%</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804223"/>
                  </a:ext>
                </a:extLst>
              </a:tr>
              <a:tr h="469020">
                <a:tc gridSpan="4">
                  <a:txBody>
                    <a:bodyPr/>
                    <a:lstStyle/>
                    <a:p>
                      <a:pPr algn="ctr">
                        <a:lnSpc>
                          <a:spcPct val="150000"/>
                        </a:lnSpc>
                        <a:spcAft>
                          <a:spcPts val="0"/>
                        </a:spcAft>
                      </a:pPr>
                      <a:r>
                        <a:rPr lang="en-IN" sz="1700" b="1" cap="none" spc="0" dirty="0">
                          <a:solidFill>
                            <a:schemeClr val="tx1"/>
                          </a:solidFill>
                          <a:effectLst/>
                        </a:rPr>
                        <a:t>100%</a:t>
                      </a:r>
                      <a:endParaRPr lang="en-IN" sz="1700" b="1" cap="none" spc="0" dirty="0">
                        <a:solidFill>
                          <a:schemeClr val="tx1"/>
                        </a:solidFill>
                        <a:effectLst/>
                        <a:latin typeface="Aptos" panose="020B0004020202020204" pitchFamily="34" charset="0"/>
                        <a:ea typeface="Times New Roman" panose="02020603050405020304" pitchFamily="18" charset="0"/>
                      </a:endParaRPr>
                    </a:p>
                  </a:txBody>
                  <a:tcPr marL="83356" marR="83356" marT="111142"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1843727"/>
                  </a:ext>
                </a:extLst>
              </a:tr>
            </a:tbl>
          </a:graphicData>
        </a:graphic>
      </p:graphicFrame>
    </p:spTree>
    <p:extLst>
      <p:ext uri="{BB962C8B-B14F-4D97-AF65-F5344CB8AC3E}">
        <p14:creationId xmlns:p14="http://schemas.microsoft.com/office/powerpoint/2010/main" val="25969967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0FBD-901F-7961-E442-C98BFB725F65}"/>
              </a:ext>
            </a:extLst>
          </p:cNvPr>
          <p:cNvSpPr>
            <a:spLocks noGrp="1"/>
          </p:cNvSpPr>
          <p:nvPr>
            <p:ph type="title"/>
          </p:nvPr>
        </p:nvSpPr>
        <p:spPr/>
        <p:txBody>
          <a:bodyPr/>
          <a:lstStyle/>
          <a:p>
            <a:r>
              <a:rPr lang="en-US" dirty="0"/>
              <a:t>Link</a:t>
            </a:r>
          </a:p>
        </p:txBody>
      </p:sp>
      <p:sp>
        <p:nvSpPr>
          <p:cNvPr id="3" name="Content Placeholder 2">
            <a:extLst>
              <a:ext uri="{FF2B5EF4-FFF2-40B4-BE49-F238E27FC236}">
                <a16:creationId xmlns:a16="http://schemas.microsoft.com/office/drawing/2014/main" id="{D2EBE53C-78EB-87EB-70F7-E28519772CC8}"/>
              </a:ext>
            </a:extLst>
          </p:cNvPr>
          <p:cNvSpPr>
            <a:spLocks noGrp="1"/>
          </p:cNvSpPr>
          <p:nvPr>
            <p:ph idx="1"/>
          </p:nvPr>
        </p:nvSpPr>
        <p:spPr/>
        <p:txBody>
          <a:bodyPr/>
          <a:lstStyle/>
          <a:p>
            <a:r>
              <a:rPr lang="en-US" dirty="0">
                <a:hlinkClick r:id="rId2"/>
              </a:rPr>
              <a:t>https://drive.google.com/file/d/1v4Y_1ZgGAe1Dd4sFxgD5eFDYhn5tmVvf/view?usp=share_link</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698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FF6C-FDCD-4226-B117-38173198035A}"/>
              </a:ext>
            </a:extLst>
          </p:cNvPr>
          <p:cNvSpPr>
            <a:spLocks noGrp="1"/>
          </p:cNvSpPr>
          <p:nvPr>
            <p:ph type="title"/>
          </p:nvPr>
        </p:nvSpPr>
        <p:spPr>
          <a:xfrm>
            <a:off x="838199" y="559813"/>
            <a:ext cx="10063163" cy="768925"/>
          </a:xfrm>
        </p:spPr>
        <p:txBody>
          <a:bodyPr>
            <a:normAutofit/>
          </a:bodyPr>
          <a:lstStyle/>
          <a:p>
            <a:r>
              <a:rPr lang="en-US" sz="3600" dirty="0">
                <a:solidFill>
                  <a:srgbClr val="FFFFFF"/>
                </a:solidFill>
              </a:rPr>
              <a:t>Workflow Diagram </a:t>
            </a:r>
          </a:p>
        </p:txBody>
      </p:sp>
      <p:pic>
        <p:nvPicPr>
          <p:cNvPr id="6" name="Picture 5">
            <a:extLst>
              <a:ext uri="{FF2B5EF4-FFF2-40B4-BE49-F238E27FC236}">
                <a16:creationId xmlns:a16="http://schemas.microsoft.com/office/drawing/2014/main" id="{6A9BC344-C0D9-9D16-06E2-3A6F115A3AAB}"/>
              </a:ext>
            </a:extLst>
          </p:cNvPr>
          <p:cNvPicPr>
            <a:picLocks noChangeAspect="1"/>
          </p:cNvPicPr>
          <p:nvPr/>
        </p:nvPicPr>
        <p:blipFill>
          <a:blip r:embed="rId2"/>
          <a:stretch>
            <a:fillRect/>
          </a:stretch>
        </p:blipFill>
        <p:spPr>
          <a:xfrm>
            <a:off x="1373313" y="1888550"/>
            <a:ext cx="8213599" cy="4085953"/>
          </a:xfrm>
          <a:prstGeom prst="rect">
            <a:avLst/>
          </a:prstGeom>
        </p:spPr>
      </p:pic>
    </p:spTree>
    <p:extLst>
      <p:ext uri="{BB962C8B-B14F-4D97-AF65-F5344CB8AC3E}">
        <p14:creationId xmlns:p14="http://schemas.microsoft.com/office/powerpoint/2010/main" val="1764601908"/>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AB49-8163-816C-6F0F-457AAA047718}"/>
              </a:ext>
            </a:extLst>
          </p:cNvPr>
          <p:cNvSpPr>
            <a:spLocks noGrp="1"/>
          </p:cNvSpPr>
          <p:nvPr>
            <p:ph type="title"/>
          </p:nvPr>
        </p:nvSpPr>
        <p:spPr>
          <a:xfrm>
            <a:off x="1094391" y="381000"/>
            <a:ext cx="10003218" cy="1519235"/>
          </a:xfrm>
        </p:spPr>
        <p:txBody>
          <a:bodyPr>
            <a:normAutofit/>
          </a:bodyPr>
          <a:lstStyle/>
          <a:p>
            <a:pPr algn="ctr"/>
            <a:r>
              <a:rPr lang="en-US"/>
              <a:t>Architecture</a:t>
            </a:r>
          </a:p>
        </p:txBody>
      </p:sp>
      <p:graphicFrame>
        <p:nvGraphicFramePr>
          <p:cNvPr id="16" name="Content Placeholder 2">
            <a:extLst>
              <a:ext uri="{FF2B5EF4-FFF2-40B4-BE49-F238E27FC236}">
                <a16:creationId xmlns:a16="http://schemas.microsoft.com/office/drawing/2014/main" id="{5135DDB7-0870-7815-03C7-E463A19E5522}"/>
              </a:ext>
            </a:extLst>
          </p:cNvPr>
          <p:cNvGraphicFramePr>
            <a:graphicFrameLocks noGrp="1"/>
          </p:cNvGraphicFramePr>
          <p:nvPr>
            <p:ph idx="1"/>
            <p:extLst>
              <p:ext uri="{D42A27DB-BD31-4B8C-83A1-F6EECF244321}">
                <p14:modId xmlns:p14="http://schemas.microsoft.com/office/powerpoint/2010/main" val="1702038473"/>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9622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6FD416-D191-DB34-BEFE-6A07420174F2}"/>
              </a:ext>
            </a:extLst>
          </p:cNvPr>
          <p:cNvSpPr>
            <a:spLocks noGrp="1"/>
          </p:cNvSpPr>
          <p:nvPr>
            <p:ph idx="1"/>
          </p:nvPr>
        </p:nvSpPr>
        <p:spPr>
          <a:xfrm>
            <a:off x="1079969" y="242298"/>
            <a:ext cx="7542306" cy="1600199"/>
          </a:xfrm>
        </p:spPr>
        <p:txBody>
          <a:bodyPr>
            <a:normAutofit/>
          </a:bodyPr>
          <a:lstStyle/>
          <a:p>
            <a:pPr algn="ctr"/>
            <a:r>
              <a:rPr lang="en-US" sz="1600"/>
              <a:t> </a:t>
            </a:r>
          </a:p>
        </p:txBody>
      </p:sp>
      <p:pic>
        <p:nvPicPr>
          <p:cNvPr id="3084" name="Picture 12">
            <a:extLst>
              <a:ext uri="{FF2B5EF4-FFF2-40B4-BE49-F238E27FC236}">
                <a16:creationId xmlns:a16="http://schemas.microsoft.com/office/drawing/2014/main" id="{1F0750F2-F2C9-1364-3F47-97138849A8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17"/>
          <a:stretch/>
        </p:blipFill>
        <p:spPr bwMode="auto">
          <a:xfrm>
            <a:off x="5255" y="3352800"/>
            <a:ext cx="12186745" cy="35052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8C30F6C7-F16B-DE7D-C58F-C69CAF4F4745}"/>
              </a:ext>
            </a:extLst>
          </p:cNvPr>
          <p:cNvSpPr txBox="1">
            <a:spLocks/>
          </p:cNvSpPr>
          <p:nvPr/>
        </p:nvSpPr>
        <p:spPr>
          <a:xfrm>
            <a:off x="6669135" y="663483"/>
            <a:ext cx="5039645" cy="757828"/>
          </a:xfrm>
          <a:prstGeom prst="rect">
            <a:avLst/>
          </a:prstGeom>
        </p:spPr>
        <p:txBody>
          <a:bodyPr vert="horz" lIns="91440" tIns="45720" rIns="91440" bIns="45720" rtlCol="0" anchor="ctr">
            <a:normAutofit fontScale="90000"/>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r>
              <a:rPr lang="en-US" dirty="0"/>
              <a:t>Dataset Description</a:t>
            </a:r>
          </a:p>
        </p:txBody>
      </p:sp>
      <p:pic>
        <p:nvPicPr>
          <p:cNvPr id="11" name="Picture 10">
            <a:extLst>
              <a:ext uri="{FF2B5EF4-FFF2-40B4-BE49-F238E27FC236}">
                <a16:creationId xmlns:a16="http://schemas.microsoft.com/office/drawing/2014/main" id="{B83F7A4F-54F7-D04B-F251-BF14E0E05F59}"/>
              </a:ext>
            </a:extLst>
          </p:cNvPr>
          <p:cNvPicPr/>
          <p:nvPr/>
        </p:nvPicPr>
        <p:blipFill>
          <a:blip r:embed="rId3"/>
          <a:stretch>
            <a:fillRect/>
          </a:stretch>
        </p:blipFill>
        <p:spPr>
          <a:xfrm>
            <a:off x="483220" y="505211"/>
            <a:ext cx="6081101" cy="5695177"/>
          </a:xfrm>
          <a:prstGeom prst="rect">
            <a:avLst/>
          </a:prstGeom>
        </p:spPr>
      </p:pic>
    </p:spTree>
    <p:extLst>
      <p:ext uri="{BB962C8B-B14F-4D97-AF65-F5344CB8AC3E}">
        <p14:creationId xmlns:p14="http://schemas.microsoft.com/office/powerpoint/2010/main" val="29342988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88A0-7068-0149-D4BE-C1FA760941AC}"/>
              </a:ext>
            </a:extLst>
          </p:cNvPr>
          <p:cNvSpPr>
            <a:spLocks noGrp="1"/>
          </p:cNvSpPr>
          <p:nvPr>
            <p:ph type="title"/>
          </p:nvPr>
        </p:nvSpPr>
        <p:spPr>
          <a:xfrm>
            <a:off x="534779" y="1223882"/>
            <a:ext cx="4919472" cy="2494644"/>
          </a:xfrm>
        </p:spPr>
        <p:txBody>
          <a:bodyPr vert="horz" lIns="91440" tIns="45720" rIns="91440" bIns="45720" rtlCol="0" anchor="b">
            <a:normAutofit/>
          </a:bodyPr>
          <a:lstStyle/>
          <a:p>
            <a:r>
              <a:rPr lang="en-US" dirty="0"/>
              <a:t>Design of Features with diagram</a:t>
            </a:r>
          </a:p>
        </p:txBody>
      </p:sp>
      <p:pic>
        <p:nvPicPr>
          <p:cNvPr id="4" name="Content Placeholder 3">
            <a:extLst>
              <a:ext uri="{FF2B5EF4-FFF2-40B4-BE49-F238E27FC236}">
                <a16:creationId xmlns:a16="http://schemas.microsoft.com/office/drawing/2014/main" id="{C5AE3C74-BDE5-7FA8-DDB2-763F774111D6}"/>
              </a:ext>
            </a:extLst>
          </p:cNvPr>
          <p:cNvPicPr>
            <a:picLocks noGrp="1" noChangeAspect="1"/>
          </p:cNvPicPr>
          <p:nvPr>
            <p:ph idx="1"/>
          </p:nvPr>
        </p:nvPicPr>
        <p:blipFill>
          <a:blip r:embed="rId2"/>
          <a:stretch>
            <a:fillRect/>
          </a:stretch>
        </p:blipFill>
        <p:spPr>
          <a:xfrm>
            <a:off x="6240446" y="1223881"/>
            <a:ext cx="5700135" cy="4688359"/>
          </a:xfrm>
          <a:prstGeom prst="rect">
            <a:avLst/>
          </a:prstGeom>
        </p:spPr>
      </p:pic>
    </p:spTree>
    <p:extLst>
      <p:ext uri="{BB962C8B-B14F-4D97-AF65-F5344CB8AC3E}">
        <p14:creationId xmlns:p14="http://schemas.microsoft.com/office/powerpoint/2010/main" val="34186219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453D-E7B0-3DD8-0B74-17D870402087}"/>
              </a:ext>
            </a:extLst>
          </p:cNvPr>
          <p:cNvSpPr>
            <a:spLocks noGrp="1"/>
          </p:cNvSpPr>
          <p:nvPr>
            <p:ph type="title"/>
          </p:nvPr>
        </p:nvSpPr>
        <p:spPr>
          <a:xfrm>
            <a:off x="304800" y="271304"/>
            <a:ext cx="4953000" cy="2308608"/>
          </a:xfrm>
        </p:spPr>
        <p:txBody>
          <a:bodyPr vert="horz" lIns="91440" tIns="45720" rIns="91440" bIns="45720" rtlCol="0" anchor="ctr">
            <a:normAutofit/>
          </a:bodyPr>
          <a:lstStyle/>
          <a:p>
            <a:r>
              <a:rPr lang="en-US" dirty="0">
                <a:solidFill>
                  <a:srgbClr val="FFFFFF"/>
                </a:solidFill>
              </a:rPr>
              <a:t>Data -Preprocessing</a:t>
            </a:r>
          </a:p>
        </p:txBody>
      </p:sp>
      <p:sp>
        <p:nvSpPr>
          <p:cNvPr id="5" name="TextBox 4">
            <a:extLst>
              <a:ext uri="{FF2B5EF4-FFF2-40B4-BE49-F238E27FC236}">
                <a16:creationId xmlns:a16="http://schemas.microsoft.com/office/drawing/2014/main" id="{0915D006-8EDD-ED1A-78F8-2E41306DBA42}"/>
              </a:ext>
            </a:extLst>
          </p:cNvPr>
          <p:cNvSpPr txBox="1"/>
          <p:nvPr/>
        </p:nvSpPr>
        <p:spPr>
          <a:xfrm>
            <a:off x="614353" y="2579914"/>
            <a:ext cx="4952681" cy="3460964"/>
          </a:xfrm>
          <a:prstGeom prst="rect">
            <a:avLst/>
          </a:prstGeom>
        </p:spPr>
        <p:txBody>
          <a:bodyPr vert="horz" lIns="91440" tIns="45720" rIns="91440" bIns="45720" rtlCol="0" anchor="ctr">
            <a:normAutofit fontScale="92500" lnSpcReduction="10000"/>
          </a:bodyPr>
          <a:lstStyle/>
          <a:p>
            <a:pPr marL="285750" indent="-228600" defTabSz="914400">
              <a:lnSpc>
                <a:spcPct val="110000"/>
              </a:lnSpc>
              <a:spcAft>
                <a:spcPts val="600"/>
              </a:spcAft>
              <a:buClr>
                <a:schemeClr val="accent1"/>
              </a:buClr>
              <a:buFont typeface="Arial" panose="020B0604020202020204" pitchFamily="34" charset="0"/>
              <a:buChar char="•"/>
            </a:pPr>
            <a:r>
              <a:rPr lang="en-US" sz="1700" dirty="0">
                <a:solidFill>
                  <a:srgbClr val="FFFFFF"/>
                </a:solidFill>
              </a:rPr>
              <a:t>Basically, data preprocessing in ML involves several steps which involves data cleaning, data transforming, and organizing the raw data into a useful format to improve the accuracy of the model and efficiency of analysis.</a:t>
            </a:r>
          </a:p>
          <a:p>
            <a:pPr marL="285750" indent="-228600" defTabSz="914400">
              <a:lnSpc>
                <a:spcPct val="110000"/>
              </a:lnSpc>
              <a:spcAft>
                <a:spcPts val="600"/>
              </a:spcAft>
              <a:buClr>
                <a:schemeClr val="accent1"/>
              </a:buClr>
              <a:buFont typeface="Arial" panose="020B0604020202020204" pitchFamily="34" charset="0"/>
              <a:buChar char="•"/>
            </a:pPr>
            <a:r>
              <a:rPr lang="en-US" sz="1700" dirty="0">
                <a:solidFill>
                  <a:srgbClr val="FFFFFF"/>
                </a:solidFill>
              </a:rPr>
              <a:t>In the right-side code snippet, we initialize the spark session, load the data from S3 buckets  and preprocess the earthquake data. </a:t>
            </a:r>
          </a:p>
          <a:p>
            <a:pPr marL="285750" indent="-228600" defTabSz="914400">
              <a:lnSpc>
                <a:spcPct val="110000"/>
              </a:lnSpc>
              <a:spcAft>
                <a:spcPts val="600"/>
              </a:spcAft>
              <a:buClr>
                <a:schemeClr val="accent1"/>
              </a:buClr>
              <a:buFont typeface="Arial" panose="020B0604020202020204" pitchFamily="34" charset="0"/>
              <a:buChar char="•"/>
            </a:pPr>
            <a:r>
              <a:rPr lang="en-US" sz="1700" dirty="0">
                <a:solidFill>
                  <a:srgbClr val="FFFFFF"/>
                </a:solidFill>
              </a:rPr>
              <a:t>Here we handle the missing values, dropping unnecessary columns, encoding categorical variables using </a:t>
            </a:r>
            <a:r>
              <a:rPr lang="en-US" sz="1700" dirty="0" err="1">
                <a:solidFill>
                  <a:srgbClr val="FFFFFF"/>
                </a:solidFill>
              </a:rPr>
              <a:t>OneHotEncoding</a:t>
            </a:r>
            <a:r>
              <a:rPr lang="en-US" sz="1700" dirty="0">
                <a:solidFill>
                  <a:srgbClr val="FFFFFF"/>
                </a:solidFill>
              </a:rPr>
              <a:t>.</a:t>
            </a:r>
          </a:p>
          <a:p>
            <a:pPr indent="-228600" defTabSz="914400">
              <a:lnSpc>
                <a:spcPct val="110000"/>
              </a:lnSpc>
              <a:spcAft>
                <a:spcPts val="600"/>
              </a:spcAft>
              <a:buClr>
                <a:schemeClr val="accent1"/>
              </a:buClr>
              <a:buFont typeface="Arial" panose="020B0604020202020204" pitchFamily="34" charset="0"/>
              <a:buChar char="•"/>
            </a:pPr>
            <a:endParaRPr lang="en-US" sz="1700" dirty="0">
              <a:solidFill>
                <a:srgbClr val="FFFFFF"/>
              </a:solidFill>
            </a:endParaRPr>
          </a:p>
        </p:txBody>
      </p:sp>
      <p:pic>
        <p:nvPicPr>
          <p:cNvPr id="11" name="Picture 10">
            <a:extLst>
              <a:ext uri="{FF2B5EF4-FFF2-40B4-BE49-F238E27FC236}">
                <a16:creationId xmlns:a16="http://schemas.microsoft.com/office/drawing/2014/main" id="{8BD864A2-C60F-9792-1F9F-CD6817969B1B}"/>
              </a:ext>
            </a:extLst>
          </p:cNvPr>
          <p:cNvPicPr>
            <a:picLocks noChangeAspect="1"/>
          </p:cNvPicPr>
          <p:nvPr/>
        </p:nvPicPr>
        <p:blipFill rotWithShape="1">
          <a:blip r:embed="rId2"/>
          <a:srcRect r="10417" b="-1"/>
          <a:stretch/>
        </p:blipFill>
        <p:spPr>
          <a:xfrm>
            <a:off x="6858001" y="567942"/>
            <a:ext cx="4724400" cy="5716862"/>
          </a:xfrm>
          <a:prstGeom prst="rect">
            <a:avLst/>
          </a:prstGeom>
        </p:spPr>
      </p:pic>
    </p:spTree>
    <p:extLst>
      <p:ext uri="{BB962C8B-B14F-4D97-AF65-F5344CB8AC3E}">
        <p14:creationId xmlns:p14="http://schemas.microsoft.com/office/powerpoint/2010/main" val="42909780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7D70A6-2F40-0719-9BF1-B6848C10A7FF}"/>
              </a:ext>
            </a:extLst>
          </p:cNvPr>
          <p:cNvPicPr>
            <a:picLocks noChangeAspect="1"/>
          </p:cNvPicPr>
          <p:nvPr/>
        </p:nvPicPr>
        <p:blipFill>
          <a:blip r:embed="rId2"/>
          <a:stretch>
            <a:fillRect/>
          </a:stretch>
        </p:blipFill>
        <p:spPr>
          <a:xfrm>
            <a:off x="1965324" y="2095500"/>
            <a:ext cx="2978151" cy="3190876"/>
          </a:xfrm>
          <a:prstGeom prst="rect">
            <a:avLst/>
          </a:prstGeom>
        </p:spPr>
      </p:pic>
      <p:pic>
        <p:nvPicPr>
          <p:cNvPr id="3" name="Picture 2">
            <a:extLst>
              <a:ext uri="{FF2B5EF4-FFF2-40B4-BE49-F238E27FC236}">
                <a16:creationId xmlns:a16="http://schemas.microsoft.com/office/drawing/2014/main" id="{D398B172-3C8C-74A5-BBC4-CCF1ACDE5AAC}"/>
              </a:ext>
            </a:extLst>
          </p:cNvPr>
          <p:cNvPicPr>
            <a:picLocks noChangeAspect="1"/>
          </p:cNvPicPr>
          <p:nvPr/>
        </p:nvPicPr>
        <p:blipFill>
          <a:blip r:embed="rId3"/>
          <a:stretch>
            <a:fillRect/>
          </a:stretch>
        </p:blipFill>
        <p:spPr>
          <a:xfrm>
            <a:off x="6521067" y="2095500"/>
            <a:ext cx="2903344" cy="3054560"/>
          </a:xfrm>
          <a:prstGeom prst="rect">
            <a:avLst/>
          </a:prstGeom>
        </p:spPr>
      </p:pic>
    </p:spTree>
    <p:extLst>
      <p:ext uri="{BB962C8B-B14F-4D97-AF65-F5344CB8AC3E}">
        <p14:creationId xmlns:p14="http://schemas.microsoft.com/office/powerpoint/2010/main" val="260484153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F08E01-9765-CC68-C950-D61CBBB31061}"/>
              </a:ext>
            </a:extLst>
          </p:cNvPr>
          <p:cNvPicPr>
            <a:picLocks noChangeAspect="1"/>
          </p:cNvPicPr>
          <p:nvPr/>
        </p:nvPicPr>
        <p:blipFill>
          <a:blip r:embed="rId2"/>
          <a:stretch>
            <a:fillRect/>
          </a:stretch>
        </p:blipFill>
        <p:spPr>
          <a:xfrm>
            <a:off x="5967662" y="757351"/>
            <a:ext cx="5582654" cy="2498235"/>
          </a:xfrm>
          <a:prstGeom prst="rect">
            <a:avLst/>
          </a:prstGeom>
        </p:spPr>
      </p:pic>
      <p:pic>
        <p:nvPicPr>
          <p:cNvPr id="5" name="Content Placeholder 4">
            <a:extLst>
              <a:ext uri="{FF2B5EF4-FFF2-40B4-BE49-F238E27FC236}">
                <a16:creationId xmlns:a16="http://schemas.microsoft.com/office/drawing/2014/main" id="{5D697928-FCBF-E27E-DE7A-7FF6699501DD}"/>
              </a:ext>
            </a:extLst>
          </p:cNvPr>
          <p:cNvPicPr>
            <a:picLocks noGrp="1" noChangeAspect="1"/>
          </p:cNvPicPr>
          <p:nvPr>
            <p:ph idx="1"/>
          </p:nvPr>
        </p:nvPicPr>
        <p:blipFill>
          <a:blip r:embed="rId3"/>
          <a:stretch>
            <a:fillRect/>
          </a:stretch>
        </p:blipFill>
        <p:spPr>
          <a:xfrm>
            <a:off x="5967662" y="3429001"/>
            <a:ext cx="6224337" cy="2280926"/>
          </a:xfrm>
          <a:prstGeom prst="rect">
            <a:avLst/>
          </a:prstGeom>
        </p:spPr>
      </p:pic>
      <p:sp>
        <p:nvSpPr>
          <p:cNvPr id="6" name="TextBox 5">
            <a:extLst>
              <a:ext uri="{FF2B5EF4-FFF2-40B4-BE49-F238E27FC236}">
                <a16:creationId xmlns:a16="http://schemas.microsoft.com/office/drawing/2014/main" id="{8EBBFD57-626D-2D08-6971-E67A52F867F0}"/>
              </a:ext>
            </a:extLst>
          </p:cNvPr>
          <p:cNvSpPr txBox="1"/>
          <p:nvPr/>
        </p:nvSpPr>
        <p:spPr>
          <a:xfrm>
            <a:off x="451970" y="1561239"/>
            <a:ext cx="5103728" cy="2954078"/>
          </a:xfrm>
          <a:prstGeom prst="rect">
            <a:avLst/>
          </a:prstGeom>
          <a:noFill/>
        </p:spPr>
        <p:txBody>
          <a:bodyPr wrap="square" rtlCol="0">
            <a:spAutoFit/>
          </a:bodyPr>
          <a:lstStyle/>
          <a:p>
            <a:pPr>
              <a:lnSpc>
                <a:spcPct val="150000"/>
              </a:lnSpc>
            </a:pPr>
            <a:r>
              <a:rPr lang="en-US" dirty="0"/>
              <a:t>After the couple of preprocessing steps to extract new features from the existing data, we added a 'state' variable derived from the 'place' attribute and this 'state' variable is useful for feature analysis. We also eliminated unnecessary columns and removed null values from the data.</a:t>
            </a:r>
          </a:p>
        </p:txBody>
      </p:sp>
    </p:spTree>
    <p:extLst>
      <p:ext uri="{BB962C8B-B14F-4D97-AF65-F5344CB8AC3E}">
        <p14:creationId xmlns:p14="http://schemas.microsoft.com/office/powerpoint/2010/main" val="663884049"/>
      </p:ext>
    </p:extLst>
  </p:cSld>
  <p:clrMapOvr>
    <a:masterClrMapping/>
  </p:clrMapOvr>
  <p:transition spd="med">
    <p:pull/>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454</TotalTime>
  <Words>1165</Words>
  <Application>Microsoft Macintosh PowerPoint</Application>
  <PresentationFormat>Widescreen</PresentationFormat>
  <Paragraphs>89</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Arial</vt:lpstr>
      <vt:lpstr>Century Gothic</vt:lpstr>
      <vt:lpstr>Wingdings 3</vt:lpstr>
      <vt:lpstr>Ion</vt:lpstr>
      <vt:lpstr>Data Analysis of Earthquake Dataset</vt:lpstr>
      <vt:lpstr>Introduction </vt:lpstr>
      <vt:lpstr>Workflow Diagram </vt:lpstr>
      <vt:lpstr>Architecture</vt:lpstr>
      <vt:lpstr>PowerPoint Presentation</vt:lpstr>
      <vt:lpstr>Design of Features with diagram</vt:lpstr>
      <vt:lpstr>Data -Preprocessing</vt:lpstr>
      <vt:lpstr>PowerPoint Presentation</vt:lpstr>
      <vt:lpstr>PowerPoint Presentation</vt:lpstr>
      <vt:lpstr>Data Visualization</vt:lpstr>
      <vt:lpstr>PowerPoint Presentation</vt:lpstr>
      <vt:lpstr>PowerPoint Presentation</vt:lpstr>
      <vt:lpstr>PowerPoint Presentation</vt:lpstr>
      <vt:lpstr>PowerPoint Presentation</vt:lpstr>
      <vt:lpstr>Implementation</vt:lpstr>
      <vt:lpstr>Integration</vt:lpstr>
      <vt:lpstr>Explanation of Integration</vt:lpstr>
      <vt:lpstr>  </vt:lpstr>
      <vt:lpstr>Results</vt:lpstr>
      <vt:lpstr>PowerPoint Presentation</vt:lpstr>
      <vt:lpstr>Project Management</vt:lpstr>
      <vt:lpstr>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Earthquake Dataset</dc:title>
  <dc:creator>Sanjapu, Ashoka Chakra Varthy</dc:creator>
  <cp:lastModifiedBy>Sanjapu, Ashoka Chakra Varthy</cp:lastModifiedBy>
  <cp:revision>14</cp:revision>
  <dcterms:created xsi:type="dcterms:W3CDTF">2024-05-02T18:55:02Z</dcterms:created>
  <dcterms:modified xsi:type="dcterms:W3CDTF">2024-05-06T17:06:18Z</dcterms:modified>
</cp:coreProperties>
</file>